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sldIdLst>
    <p:sldId id="279" r:id="rId2"/>
    <p:sldId id="281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4" r:id="rId11"/>
    <p:sldId id="266" r:id="rId12"/>
    <p:sldId id="267" r:id="rId13"/>
    <p:sldId id="268" r:id="rId14"/>
    <p:sldId id="277" r:id="rId15"/>
    <p:sldId id="269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AF9B"/>
    <a:srgbClr val="03CF78"/>
    <a:srgbClr val="EA5C33"/>
    <a:srgbClr val="CF334B"/>
    <a:srgbClr val="2A7DBF"/>
    <a:srgbClr val="F28F3B"/>
    <a:srgbClr val="393E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48" autoAdjust="0"/>
    <p:restoredTop sz="94595" autoAdjust="0"/>
  </p:normalViewPr>
  <p:slideViewPr>
    <p:cSldViewPr snapToGrid="0" snapToObjects="1">
      <p:cViewPr varScale="1">
        <p:scale>
          <a:sx n="69" d="100"/>
          <a:sy n="69" d="100"/>
        </p:scale>
        <p:origin x="1272" y="66"/>
      </p:cViewPr>
      <p:guideLst/>
    </p:cSldViewPr>
  </p:slideViewPr>
  <p:outlineViewPr>
    <p:cViewPr>
      <p:scale>
        <a:sx n="33" d="100"/>
        <a:sy n="33" d="100"/>
      </p:scale>
      <p:origin x="0" y="-478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1" d="100"/>
          <a:sy n="101" d="100"/>
        </p:scale>
        <p:origin x="3533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EA5DD6-A9B6-4773-9484-51DBED110E7F}" type="datetimeFigureOut">
              <a:rPr lang="en-GB" smtClean="0"/>
              <a:t>25/07/2017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66A666-DAFD-4346-9B29-712D4A7305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2945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931"/>
            <a:ext cx="9144000" cy="6854653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84" indent="0">
              <a:buFontTx/>
              <a:buNone/>
              <a:defRPr sz="150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defRPr>
            </a:lvl2pPr>
            <a:lvl3pPr marL="685766" indent="0">
              <a:buFontTx/>
              <a:buNone/>
              <a:defRPr sz="135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defRPr>
            </a:lvl3pPr>
            <a:lvl4pPr marL="1028649" indent="0">
              <a:buFontTx/>
              <a:buNone/>
              <a:defRPr sz="12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4pPr>
            <a:lvl5pPr marL="1371532" indent="0">
              <a:buFontTx/>
              <a:buNone/>
              <a:defRPr sz="12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28650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rgbClr val="18AF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smtClean="0"/>
              <a:t>To add your name to all slides, go to Insert &gt; Header &amp; Footer. Modify the text in the footer box and then click 'Apply to all'.</a:t>
            </a:r>
          </a:p>
          <a:p>
            <a:endParaRPr lang="en-GB" dirty="0"/>
          </a:p>
        </p:txBody>
      </p:sp>
      <p:pic>
        <p:nvPicPr>
          <p:cNvPr id="39" name="Image 15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084" y="6334919"/>
            <a:ext cx="790231" cy="248777"/>
          </a:xfrm>
          <a:prstGeom prst="rect">
            <a:avLst/>
          </a:prstGeom>
        </p:spPr>
      </p:pic>
      <p:sp>
        <p:nvSpPr>
          <p:cNvPr id="40" name="Titre 1"/>
          <p:cNvSpPr>
            <a:spLocks noGrp="1"/>
          </p:cNvSpPr>
          <p:nvPr>
            <p:ph type="title" hasCustomPrompt="1"/>
          </p:nvPr>
        </p:nvSpPr>
        <p:spPr>
          <a:xfrm>
            <a:off x="629841" y="365132"/>
            <a:ext cx="7886700" cy="54927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393E9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fr-FR" dirty="0" smtClean="0"/>
              <a:t>TITLE</a:t>
            </a:r>
            <a:endParaRPr lang="fr-FR" dirty="0"/>
          </a:p>
        </p:txBody>
      </p:sp>
      <p:sp>
        <p:nvSpPr>
          <p:cNvPr id="41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914400"/>
            <a:ext cx="7886700" cy="490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i="1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84" indent="0">
              <a:buFontTx/>
              <a:buNone/>
              <a:defRPr/>
            </a:lvl2pPr>
            <a:lvl3pPr marL="685766" indent="0">
              <a:buFontTx/>
              <a:buNone/>
              <a:defRPr/>
            </a:lvl3pPr>
            <a:lvl4pPr marL="1028649" indent="0">
              <a:buFontTx/>
              <a:buNone/>
              <a:defRPr/>
            </a:lvl4pPr>
            <a:lvl5pPr marL="1371532" indent="0">
              <a:buFontTx/>
              <a:buNone/>
              <a:defRPr/>
            </a:lvl5pPr>
          </a:lstStyle>
          <a:p>
            <a:pPr lvl="0"/>
            <a:r>
              <a:rPr lang="fr-FR" dirty="0" err="1" smtClean="0"/>
              <a:t>Subtitle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7646063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-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931"/>
            <a:ext cx="9144000" cy="6854653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629841" y="365132"/>
            <a:ext cx="7886700" cy="54927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393E9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fr-FR" dirty="0" smtClean="0"/>
              <a:t>TITLE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914400"/>
            <a:ext cx="7886700" cy="490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i="1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84" indent="0">
              <a:buFontTx/>
              <a:buNone/>
              <a:defRPr/>
            </a:lvl2pPr>
            <a:lvl3pPr marL="685766" indent="0">
              <a:buFontTx/>
              <a:buNone/>
              <a:defRPr/>
            </a:lvl3pPr>
            <a:lvl4pPr marL="1028649" indent="0">
              <a:buFontTx/>
              <a:buNone/>
              <a:defRPr/>
            </a:lvl4pPr>
            <a:lvl5pPr marL="1371532" indent="0">
              <a:buFontTx/>
              <a:buNone/>
              <a:defRPr/>
            </a:lvl5pPr>
          </a:lstStyle>
          <a:p>
            <a:pPr lvl="0"/>
            <a:r>
              <a:rPr lang="fr-FR" dirty="0" err="1" smtClean="0"/>
              <a:t>Subtitle</a:t>
            </a:r>
            <a:endParaRPr lang="fr-FR" dirty="0"/>
          </a:p>
        </p:txBody>
      </p:sp>
      <p:sp>
        <p:nvSpPr>
          <p:cNvPr id="13" name="Espace réservé pour une image  12"/>
          <p:cNvSpPr>
            <a:spLocks noGrp="1"/>
          </p:cNvSpPr>
          <p:nvPr>
            <p:ph type="pic" sz="quarter" idx="14"/>
          </p:nvPr>
        </p:nvSpPr>
        <p:spPr>
          <a:xfrm>
            <a:off x="628650" y="1546413"/>
            <a:ext cx="7886700" cy="48099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fr-FR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28650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rgbClr val="18AF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smtClean="0"/>
              <a:t>To add your name to all slides, go to Insert &gt; Header &amp; Footer. Modify the text in the footer box and then click 'Apply to all'.</a:t>
            </a:r>
          </a:p>
          <a:p>
            <a:endParaRPr lang="en-GB" dirty="0"/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084" y="6334919"/>
            <a:ext cx="790231" cy="24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03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alongsid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931"/>
            <a:ext cx="9144000" cy="6854653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28653" y="1734671"/>
            <a:ext cx="2865905" cy="444229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84" indent="0">
              <a:buFontTx/>
              <a:buNone/>
              <a:defRPr sz="150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defRPr>
            </a:lvl2pPr>
            <a:lvl3pPr marL="685766" indent="0">
              <a:buFontTx/>
              <a:buNone/>
              <a:defRPr sz="135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defRPr>
            </a:lvl3pPr>
            <a:lvl4pPr marL="1028649" indent="0">
              <a:buFontTx/>
              <a:buNone/>
              <a:defRPr sz="12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4pPr>
            <a:lvl5pPr marL="1371532" indent="0">
              <a:buFontTx/>
              <a:buNone/>
              <a:defRPr sz="12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  <p:sp>
        <p:nvSpPr>
          <p:cNvPr id="6" name="Espace réservé pour une image  5"/>
          <p:cNvSpPr>
            <a:spLocks noGrp="1"/>
          </p:cNvSpPr>
          <p:nvPr>
            <p:ph type="pic" sz="quarter" idx="14"/>
          </p:nvPr>
        </p:nvSpPr>
        <p:spPr>
          <a:xfrm>
            <a:off x="3711178" y="1735139"/>
            <a:ext cx="4804172" cy="442098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fr-FR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28650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rgbClr val="18AF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smtClean="0"/>
              <a:t>To add your name to all slides, go to Insert &gt; Header &amp; Footer. Modify the text in the footer box and then click 'Apply to all'.</a:t>
            </a:r>
          </a:p>
          <a:p>
            <a:endParaRPr lang="en-GB" dirty="0"/>
          </a:p>
        </p:txBody>
      </p:sp>
      <p:pic>
        <p:nvPicPr>
          <p:cNvPr id="15" name="Image 15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084" y="6334919"/>
            <a:ext cx="790231" cy="248777"/>
          </a:xfrm>
          <a:prstGeom prst="rect">
            <a:avLst/>
          </a:prstGeom>
        </p:spPr>
      </p:pic>
      <p:sp>
        <p:nvSpPr>
          <p:cNvPr id="16" name="Titre 1"/>
          <p:cNvSpPr>
            <a:spLocks noGrp="1"/>
          </p:cNvSpPr>
          <p:nvPr>
            <p:ph type="title" hasCustomPrompt="1"/>
          </p:nvPr>
        </p:nvSpPr>
        <p:spPr>
          <a:xfrm>
            <a:off x="629841" y="365132"/>
            <a:ext cx="7886700" cy="54927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393E9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fr-FR" dirty="0" smtClean="0"/>
              <a:t>TITLE</a:t>
            </a:r>
            <a:endParaRPr lang="fr-FR" dirty="0"/>
          </a:p>
        </p:txBody>
      </p:sp>
      <p:sp>
        <p:nvSpPr>
          <p:cNvPr id="20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914400"/>
            <a:ext cx="7886700" cy="490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i="1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84" indent="0">
              <a:buFontTx/>
              <a:buNone/>
              <a:defRPr/>
            </a:lvl2pPr>
            <a:lvl3pPr marL="685766" indent="0">
              <a:buFontTx/>
              <a:buNone/>
              <a:defRPr/>
            </a:lvl3pPr>
            <a:lvl4pPr marL="1028649" indent="0">
              <a:buFontTx/>
              <a:buNone/>
              <a:defRPr/>
            </a:lvl4pPr>
            <a:lvl5pPr marL="1371532" indent="0">
              <a:buFontTx/>
              <a:buNone/>
              <a:defRPr/>
            </a:lvl5pPr>
          </a:lstStyle>
          <a:p>
            <a:pPr lvl="0"/>
            <a:r>
              <a:rPr lang="fr-FR" dirty="0" err="1" smtClean="0"/>
              <a:t>Subtitle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6963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 (two text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931"/>
            <a:ext cx="9144000" cy="6854653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28650" y="1734671"/>
            <a:ext cx="3886200" cy="444229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84" indent="0">
              <a:buFontTx/>
              <a:buNone/>
              <a:defRPr sz="150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defRPr>
            </a:lvl2pPr>
            <a:lvl3pPr marL="685766" indent="0">
              <a:buFontTx/>
              <a:buNone/>
              <a:defRPr sz="135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defRPr>
            </a:lvl3pPr>
            <a:lvl4pPr marL="1028649" indent="0">
              <a:buFontTx/>
              <a:buNone/>
              <a:defRPr sz="12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4pPr>
            <a:lvl5pPr marL="1371532" indent="0">
              <a:buFontTx/>
              <a:buNone/>
              <a:defRPr sz="12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29150" y="1734671"/>
            <a:ext cx="3886200" cy="444229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84" indent="0">
              <a:buFontTx/>
              <a:buNone/>
              <a:defRPr sz="150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defRPr>
            </a:lvl2pPr>
            <a:lvl3pPr marL="685766" indent="0">
              <a:buFontTx/>
              <a:buNone/>
              <a:defRPr sz="135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defRPr>
            </a:lvl3pPr>
            <a:lvl4pPr marL="1028649" indent="0">
              <a:buFontTx/>
              <a:buNone/>
              <a:defRPr sz="12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4pPr>
            <a:lvl5pPr marL="1371532" indent="0">
              <a:buFontTx/>
              <a:buNone/>
              <a:defRPr sz="12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28650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rgbClr val="18AF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smtClean="0"/>
              <a:t>To add your name to all slides, go to Insert &gt; Header &amp; Footer. Modify the text in the footer box and then click 'Apply to all'.</a:t>
            </a:r>
          </a:p>
          <a:p>
            <a:endParaRPr lang="en-GB" dirty="0"/>
          </a:p>
        </p:txBody>
      </p:sp>
      <p:pic>
        <p:nvPicPr>
          <p:cNvPr id="15" name="Image 15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084" y="6334919"/>
            <a:ext cx="790231" cy="248777"/>
          </a:xfrm>
          <a:prstGeom prst="rect">
            <a:avLst/>
          </a:prstGeom>
        </p:spPr>
      </p:pic>
      <p:sp>
        <p:nvSpPr>
          <p:cNvPr id="16" name="Titre 1"/>
          <p:cNvSpPr>
            <a:spLocks noGrp="1"/>
          </p:cNvSpPr>
          <p:nvPr>
            <p:ph type="title" hasCustomPrompt="1"/>
          </p:nvPr>
        </p:nvSpPr>
        <p:spPr>
          <a:xfrm>
            <a:off x="629841" y="365132"/>
            <a:ext cx="7886700" cy="54927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393E9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fr-FR" dirty="0" smtClean="0"/>
              <a:t>TITLE</a:t>
            </a:r>
            <a:endParaRPr lang="fr-FR" dirty="0"/>
          </a:p>
        </p:txBody>
      </p:sp>
      <p:sp>
        <p:nvSpPr>
          <p:cNvPr id="17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914400"/>
            <a:ext cx="7886700" cy="490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i="1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84" indent="0">
              <a:buFontTx/>
              <a:buNone/>
              <a:defRPr/>
            </a:lvl2pPr>
            <a:lvl3pPr marL="685766" indent="0">
              <a:buFontTx/>
              <a:buNone/>
              <a:defRPr/>
            </a:lvl3pPr>
            <a:lvl4pPr marL="1028649" indent="0">
              <a:buFontTx/>
              <a:buNone/>
              <a:defRPr/>
            </a:lvl4pPr>
            <a:lvl5pPr marL="1371532" indent="0">
              <a:buFontTx/>
              <a:buNone/>
              <a:defRPr/>
            </a:lvl5pPr>
          </a:lstStyle>
          <a:p>
            <a:pPr lvl="0"/>
            <a:r>
              <a:rPr lang="fr-FR" dirty="0" err="1" smtClean="0"/>
              <a:t>Subtitle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31090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with image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931"/>
            <a:ext cx="9144000" cy="6854653"/>
          </a:xfrm>
          <a:prstGeom prst="rect">
            <a:avLst/>
          </a:prstGeom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29843" y="1681169"/>
            <a:ext cx="3827859" cy="18200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84" indent="0">
              <a:buFontTx/>
              <a:buNone/>
              <a:defRPr sz="150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defRPr>
            </a:lvl2pPr>
            <a:lvl3pPr marL="685766" indent="0">
              <a:buFontTx/>
              <a:buNone/>
              <a:defRPr sz="135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defRPr>
            </a:lvl3pPr>
            <a:lvl4pPr marL="1028649" indent="0">
              <a:buFontTx/>
              <a:buNone/>
              <a:defRPr sz="12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4pPr>
            <a:lvl5pPr marL="1371532" indent="0">
              <a:buFontTx/>
              <a:buNone/>
              <a:defRPr sz="12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  <p:sp>
        <p:nvSpPr>
          <p:cNvPr id="13" name="Espace réservé pour une image  12"/>
          <p:cNvSpPr>
            <a:spLocks noGrp="1"/>
          </p:cNvSpPr>
          <p:nvPr>
            <p:ph type="pic" sz="quarter" idx="14"/>
          </p:nvPr>
        </p:nvSpPr>
        <p:spPr>
          <a:xfrm>
            <a:off x="627461" y="3879477"/>
            <a:ext cx="3830241" cy="2343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fr-FR"/>
          </a:p>
        </p:txBody>
      </p:sp>
      <p:sp>
        <p:nvSpPr>
          <p:cNvPr id="12" name="Espace réservé du contenu 3"/>
          <p:cNvSpPr>
            <a:spLocks noGrp="1"/>
          </p:cNvSpPr>
          <p:nvPr>
            <p:ph sz="half" idx="16"/>
          </p:nvPr>
        </p:nvSpPr>
        <p:spPr>
          <a:xfrm>
            <a:off x="4687493" y="1681169"/>
            <a:ext cx="3827859" cy="18200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84" indent="0">
              <a:buFontTx/>
              <a:buNone/>
              <a:defRPr sz="150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defRPr>
            </a:lvl2pPr>
            <a:lvl3pPr marL="685766" indent="0">
              <a:buFontTx/>
              <a:buNone/>
              <a:defRPr sz="135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defRPr>
            </a:lvl3pPr>
            <a:lvl4pPr marL="1028649" indent="0">
              <a:buFontTx/>
              <a:buNone/>
              <a:defRPr sz="12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4pPr>
            <a:lvl5pPr marL="1371532" indent="0">
              <a:buFontTx/>
              <a:buNone/>
              <a:defRPr sz="12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  <p:sp>
        <p:nvSpPr>
          <p:cNvPr id="17" name="Espace réservé pour une image  12"/>
          <p:cNvSpPr>
            <a:spLocks noGrp="1"/>
          </p:cNvSpPr>
          <p:nvPr>
            <p:ph type="pic" sz="quarter" idx="17"/>
          </p:nvPr>
        </p:nvSpPr>
        <p:spPr>
          <a:xfrm>
            <a:off x="4687493" y="3879477"/>
            <a:ext cx="3830241" cy="2343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fr-FR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28650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rgbClr val="18AF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smtClean="0"/>
              <a:t>To add your name to all slides, go to Insert &gt; Header &amp; Footer. Modify the text in the footer box and then click 'Apply to all'.</a:t>
            </a:r>
          </a:p>
          <a:p>
            <a:endParaRPr lang="en-GB" dirty="0"/>
          </a:p>
        </p:txBody>
      </p:sp>
      <p:pic>
        <p:nvPicPr>
          <p:cNvPr id="18" name="Image 15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084" y="6334919"/>
            <a:ext cx="790231" cy="248777"/>
          </a:xfrm>
          <a:prstGeom prst="rect">
            <a:avLst/>
          </a:prstGeom>
        </p:spPr>
      </p:pic>
      <p:sp>
        <p:nvSpPr>
          <p:cNvPr id="19" name="Titre 1"/>
          <p:cNvSpPr>
            <a:spLocks noGrp="1"/>
          </p:cNvSpPr>
          <p:nvPr>
            <p:ph type="title" hasCustomPrompt="1"/>
          </p:nvPr>
        </p:nvSpPr>
        <p:spPr>
          <a:xfrm>
            <a:off x="629841" y="365132"/>
            <a:ext cx="7886700" cy="54927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393E9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fr-FR" dirty="0" smtClean="0"/>
              <a:t>TITLE</a:t>
            </a:r>
            <a:endParaRPr lang="fr-FR" dirty="0"/>
          </a:p>
        </p:txBody>
      </p:sp>
      <p:sp>
        <p:nvSpPr>
          <p:cNvPr id="21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914400"/>
            <a:ext cx="7886700" cy="490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i="1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84" indent="0">
              <a:buFontTx/>
              <a:buNone/>
              <a:defRPr/>
            </a:lvl2pPr>
            <a:lvl3pPr marL="685766" indent="0">
              <a:buFontTx/>
              <a:buNone/>
              <a:defRPr/>
            </a:lvl3pPr>
            <a:lvl4pPr marL="1028649" indent="0">
              <a:buFontTx/>
              <a:buNone/>
              <a:defRPr/>
            </a:lvl4pPr>
            <a:lvl5pPr marL="1371532" indent="0">
              <a:buFontTx/>
              <a:buNone/>
              <a:defRPr/>
            </a:lvl5pPr>
          </a:lstStyle>
          <a:p>
            <a:pPr lvl="0"/>
            <a:r>
              <a:rPr lang="fr-FR" dirty="0" err="1" smtClean="0"/>
              <a:t>Subtitle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34317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longside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931"/>
            <a:ext cx="9144000" cy="6854653"/>
          </a:xfrm>
          <a:prstGeom prst="rect">
            <a:avLst/>
          </a:prstGeom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29842" y="1681163"/>
            <a:ext cx="3868340" cy="4508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84" indent="0">
              <a:buFontTx/>
              <a:buNone/>
              <a:defRPr sz="150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2pPr>
            <a:lvl3pPr marL="685766" indent="0">
              <a:buFontTx/>
              <a:buNone/>
              <a:defRPr sz="135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defRPr>
            </a:lvl3pPr>
            <a:lvl4pPr marL="1028649" indent="0">
              <a:buFontTx/>
              <a:buNone/>
              <a:defRPr sz="12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4pPr>
            <a:lvl5pPr marL="1371532" indent="0">
              <a:buFontTx/>
              <a:buNone/>
              <a:defRPr sz="12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  <p:sp>
        <p:nvSpPr>
          <p:cNvPr id="13" name="Espace réservé pour une image  12"/>
          <p:cNvSpPr>
            <a:spLocks noGrp="1"/>
          </p:cNvSpPr>
          <p:nvPr>
            <p:ph type="pic" sz="quarter" idx="14"/>
          </p:nvPr>
        </p:nvSpPr>
        <p:spPr>
          <a:xfrm>
            <a:off x="4885134" y="1654556"/>
            <a:ext cx="3630216" cy="20904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fr-FR"/>
          </a:p>
        </p:txBody>
      </p:sp>
      <p:sp>
        <p:nvSpPr>
          <p:cNvPr id="14" name="Espace réservé pour une image  12"/>
          <p:cNvSpPr>
            <a:spLocks noGrp="1"/>
          </p:cNvSpPr>
          <p:nvPr>
            <p:ph type="pic" sz="quarter" idx="15"/>
          </p:nvPr>
        </p:nvSpPr>
        <p:spPr>
          <a:xfrm>
            <a:off x="4885134" y="4072317"/>
            <a:ext cx="3630216" cy="20904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fr-FR"/>
          </a:p>
        </p:txBody>
      </p:sp>
      <p:sp>
        <p:nvSpPr>
          <p:cNvPr id="2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28650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rgbClr val="18AF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smtClean="0"/>
              <a:t>To add your name to all slides, go to Insert &gt; Header &amp; Footer. Modify the text in the footer box and then click 'Apply to all'.</a:t>
            </a:r>
          </a:p>
          <a:p>
            <a:endParaRPr lang="en-GB" dirty="0"/>
          </a:p>
        </p:txBody>
      </p:sp>
      <p:pic>
        <p:nvPicPr>
          <p:cNvPr id="29" name="Image 15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084" y="6334919"/>
            <a:ext cx="790231" cy="248777"/>
          </a:xfrm>
          <a:prstGeom prst="rect">
            <a:avLst/>
          </a:prstGeom>
        </p:spPr>
      </p:pic>
      <p:sp>
        <p:nvSpPr>
          <p:cNvPr id="30" name="Titre 1"/>
          <p:cNvSpPr>
            <a:spLocks noGrp="1"/>
          </p:cNvSpPr>
          <p:nvPr>
            <p:ph type="title" hasCustomPrompt="1"/>
          </p:nvPr>
        </p:nvSpPr>
        <p:spPr>
          <a:xfrm>
            <a:off x="629841" y="365132"/>
            <a:ext cx="7886700" cy="54927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393E9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fr-FR" dirty="0" smtClean="0"/>
              <a:t>TITLE</a:t>
            </a:r>
            <a:endParaRPr lang="fr-FR" dirty="0"/>
          </a:p>
        </p:txBody>
      </p:sp>
      <p:sp>
        <p:nvSpPr>
          <p:cNvPr id="31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914400"/>
            <a:ext cx="7886700" cy="490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i="1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84" indent="0">
              <a:buFontTx/>
              <a:buNone/>
              <a:defRPr/>
            </a:lvl2pPr>
            <a:lvl3pPr marL="685766" indent="0">
              <a:buFontTx/>
              <a:buNone/>
              <a:defRPr/>
            </a:lvl3pPr>
            <a:lvl4pPr marL="1028649" indent="0">
              <a:buFontTx/>
              <a:buNone/>
              <a:defRPr/>
            </a:lvl4pPr>
            <a:lvl5pPr marL="1371532" indent="0">
              <a:buFontTx/>
              <a:buNone/>
              <a:defRPr/>
            </a:lvl5pPr>
          </a:lstStyle>
          <a:p>
            <a:pPr lvl="0"/>
            <a:r>
              <a:rPr lang="fr-FR" dirty="0" err="1" smtClean="0"/>
              <a:t>Subtitle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0439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931"/>
            <a:ext cx="9144000" cy="6854653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143000" y="2750127"/>
            <a:ext cx="6858000" cy="1351506"/>
          </a:xfrm>
          <a:prstGeom prst="rect">
            <a:avLst/>
          </a:prstGeom>
        </p:spPr>
        <p:txBody>
          <a:bodyPr anchor="b"/>
          <a:lstStyle>
            <a:lvl1pPr algn="ctr">
              <a:defRPr sz="4500" b="1" i="0">
                <a:solidFill>
                  <a:srgbClr val="393E9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fr-FR" dirty="0" smtClean="0"/>
              <a:t>TITLE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4193715"/>
            <a:ext cx="6858000" cy="55840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i="1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fr-FR" dirty="0" smtClean="0"/>
              <a:t>CONFERENCE NAME / MEETING</a:t>
            </a:r>
            <a:endParaRPr lang="fr-FR" dirty="0"/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6033858"/>
            <a:ext cx="6858000" cy="2226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788" baseline="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84" indent="0">
              <a:buFontTx/>
              <a:buNone/>
              <a:defRPr/>
            </a:lvl2pPr>
            <a:lvl3pPr marL="685766" indent="0">
              <a:buFontTx/>
              <a:buNone/>
              <a:defRPr/>
            </a:lvl3pPr>
            <a:lvl4pPr marL="1028649" indent="0">
              <a:buFontTx/>
              <a:buNone/>
              <a:defRPr/>
            </a:lvl4pPr>
            <a:lvl5pPr marL="1371532" indent="0">
              <a:buFontTx/>
              <a:buNone/>
              <a:defRPr/>
            </a:lvl5pPr>
          </a:lstStyle>
          <a:p>
            <a:pPr lvl="0"/>
            <a:r>
              <a:rPr lang="fr-FR" dirty="0" smtClean="0"/>
              <a:t>DD / MM / YYYY</a:t>
            </a:r>
            <a:endParaRPr lang="fr-FR" dirty="0"/>
          </a:p>
        </p:txBody>
      </p:sp>
      <p:sp>
        <p:nvSpPr>
          <p:cNvPr id="16" name="Espace réservé du texte 14"/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5067129"/>
            <a:ext cx="6858000" cy="2226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050" baseline="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84" indent="0">
              <a:buFontTx/>
              <a:buNone/>
              <a:defRPr/>
            </a:lvl2pPr>
            <a:lvl3pPr marL="685766" indent="0">
              <a:buFontTx/>
              <a:buNone/>
              <a:defRPr/>
            </a:lvl3pPr>
            <a:lvl4pPr marL="1028649" indent="0">
              <a:buFontTx/>
              <a:buNone/>
              <a:defRPr/>
            </a:lvl4pPr>
            <a:lvl5pPr marL="1371532" indent="0">
              <a:buFontTx/>
              <a:buNone/>
              <a:defRPr/>
            </a:lvl5pPr>
          </a:lstStyle>
          <a:p>
            <a:pPr lvl="0"/>
            <a:r>
              <a:rPr lang="fr-FR" dirty="0" smtClean="0"/>
              <a:t>First and Last Name</a:t>
            </a:r>
            <a:endParaRPr lang="fr-FR" dirty="0"/>
          </a:p>
        </p:txBody>
      </p:sp>
      <p:pic>
        <p:nvPicPr>
          <p:cNvPr id="10" name="Imag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4544" y="519779"/>
            <a:ext cx="6054912" cy="249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83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(no formatt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27421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28650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rgbClr val="18AF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smtClean="0"/>
              <a:t>To add your name to all slides, go to Insert &gt; Header &amp; Footer. Modify the text in the footer box and then click 'Apply to all'.</a:t>
            </a:r>
          </a:p>
          <a:p>
            <a:endParaRPr lang="en-GB" dirty="0"/>
          </a:p>
        </p:txBody>
      </p:sp>
      <p:sp>
        <p:nvSpPr>
          <p:cNvPr id="7" name="Slide Number Placeholder 22"/>
          <p:cNvSpPr txBox="1">
            <a:spLocks/>
          </p:cNvSpPr>
          <p:nvPr userDrawn="1"/>
        </p:nvSpPr>
        <p:spPr>
          <a:xfrm>
            <a:off x="8286751" y="6347626"/>
            <a:ext cx="387062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100" kern="1200">
                <a:solidFill>
                  <a:srgbClr val="18AF9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E960A2-242F-CC40-87F9-290FD5864A37}" type="slidenum">
              <a:rPr lang="fr-FR" sz="1050" smtClean="0"/>
              <a:pPr/>
              <a:t>‹#›</a:t>
            </a:fld>
            <a:endParaRPr lang="fr-FR" sz="825" dirty="0"/>
          </a:p>
        </p:txBody>
      </p:sp>
      <p:sp>
        <p:nvSpPr>
          <p:cNvPr id="9" name="Espace réservé du titre 1"/>
          <p:cNvSpPr>
            <a:spLocks noGrp="1"/>
          </p:cNvSpPr>
          <p:nvPr>
            <p:ph type="title"/>
          </p:nvPr>
        </p:nvSpPr>
        <p:spPr>
          <a:xfrm>
            <a:off x="476250" y="984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CERN </a:t>
            </a:r>
            <a:r>
              <a:rPr lang="fr-FR" dirty="0" err="1" smtClean="0"/>
              <a:t>openlab</a:t>
            </a:r>
            <a:r>
              <a:rPr lang="fr-FR" dirty="0" smtClean="0"/>
              <a:t> </a:t>
            </a:r>
            <a:r>
              <a:rPr lang="fr-FR" dirty="0" err="1" smtClean="0"/>
              <a:t>presentations</a:t>
            </a:r>
            <a:endParaRPr lang="fr-FR" dirty="0"/>
          </a:p>
        </p:txBody>
      </p:sp>
      <p:sp>
        <p:nvSpPr>
          <p:cNvPr id="10" name="Espace réservé du texte 2"/>
          <p:cNvSpPr>
            <a:spLocks noGrp="1"/>
          </p:cNvSpPr>
          <p:nvPr>
            <p:ph type="body" idx="1"/>
          </p:nvPr>
        </p:nvSpPr>
        <p:spPr>
          <a:xfrm>
            <a:off x="488951" y="1364962"/>
            <a:ext cx="8261350" cy="4921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 smtClean="0"/>
              <a:t>Below are slides that may be useful in creating your presentation. They can be used to give a brief overview CERN </a:t>
            </a:r>
            <a:r>
              <a:rPr lang="en-GB" noProof="0" dirty="0" err="1" smtClean="0"/>
              <a:t>openlab</a:t>
            </a:r>
            <a:r>
              <a:rPr lang="en-GB" noProof="0" dirty="0" smtClean="0"/>
              <a:t> and its work. Feel free to include as many or as few of these slides as you see fit.</a:t>
            </a:r>
          </a:p>
          <a:p>
            <a:pPr lvl="0"/>
            <a:r>
              <a:rPr lang="en-GB" noProof="0" dirty="0" smtClean="0"/>
              <a:t>Add new slides (of various layouts, but all with the CERN </a:t>
            </a:r>
            <a:r>
              <a:rPr lang="en-GB" noProof="0" dirty="0" err="1" smtClean="0"/>
              <a:t>openlab</a:t>
            </a:r>
            <a:r>
              <a:rPr lang="en-GB" noProof="0" dirty="0" smtClean="0"/>
              <a:t> formatting), by clicking the drop-down arrow alongside ‘add new slide’.</a:t>
            </a:r>
          </a:p>
          <a:p>
            <a:pPr lvl="0"/>
            <a:r>
              <a:rPr lang="en-GB" noProof="0" dirty="0" smtClean="0"/>
              <a:t>If you are unsure about how to use these slides, or would like any guidance about presenting CERN </a:t>
            </a:r>
            <a:r>
              <a:rPr lang="en-GB" noProof="0" dirty="0" err="1" smtClean="0"/>
              <a:t>openlab’s</a:t>
            </a:r>
            <a:r>
              <a:rPr lang="en-GB" noProof="0" dirty="0" smtClean="0"/>
              <a:t> work, please contact Andrew Purcell.</a:t>
            </a:r>
          </a:p>
          <a:p>
            <a:pPr lvl="0"/>
            <a:r>
              <a:rPr lang="en-GB" noProof="0" dirty="0" smtClean="0"/>
              <a:t>These slides are continuously updated by the CERN </a:t>
            </a:r>
            <a:r>
              <a:rPr lang="en-GB" noProof="0" dirty="0" err="1" smtClean="0"/>
              <a:t>openlab</a:t>
            </a:r>
            <a:r>
              <a:rPr lang="en-GB" noProof="0" dirty="0" smtClean="0"/>
              <a:t> communications team. The latest versions (4:3 and 16:9) are available at http://www.cern.ch/openlab/templates.</a:t>
            </a:r>
          </a:p>
          <a:p>
            <a:pPr lvl="0"/>
            <a:endParaRPr lang="fr-FR" dirty="0" smtClean="0"/>
          </a:p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3685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75" r:id="rId2"/>
    <p:sldLayoutId id="2147483674" r:id="rId3"/>
    <p:sldLayoutId id="2147483676" r:id="rId4"/>
    <p:sldLayoutId id="2147483677" r:id="rId5"/>
    <p:sldLayoutId id="2147483653" r:id="rId6"/>
    <p:sldLayoutId id="2147483673" r:id="rId7"/>
    <p:sldLayoutId id="2147483672" r:id="rId8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ern.ch/openlab/templates" TargetMode="Externa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maria.girone@cern.ch" TargetMode="External"/><Relationship Id="rId7" Type="http://schemas.openxmlformats.org/officeDocument/2006/relationships/image" Target="../media/image37.jpg"/><Relationship Id="rId2" Type="http://schemas.openxmlformats.org/officeDocument/2006/relationships/hyperlink" Target="mailto:alberto.di.meglio@cern.ch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kristina.gunne@cern.ch" TargetMode="External"/><Relationship Id="rId5" Type="http://schemas.openxmlformats.org/officeDocument/2006/relationships/hyperlink" Target="mailto:andrew.purcell@cern.ch" TargetMode="External"/><Relationship Id="rId4" Type="http://schemas.openxmlformats.org/officeDocument/2006/relationships/hyperlink" Target="mailto:fons.rademakers@cern.ch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jp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3" y="1989166"/>
            <a:ext cx="829714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Below are slides that may be useful in creating your presentation. They can be used to give a brief overview CERN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openlab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and its work. Feel free to include as many or as few of these slides as you see fit.</a:t>
            </a:r>
          </a:p>
          <a:p>
            <a:pPr lvl="0"/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Add new blank slides (of various layouts, but all with the CERN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openlab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formatting), by clicking the drop-down arrow alongside ‘add new slide’.</a:t>
            </a:r>
          </a:p>
          <a:p>
            <a:pPr lvl="0"/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If you are unsure about how to use these slides, or would like any guidance about presenting CERN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openlab’s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work, please contact Andrew Purcell.</a:t>
            </a:r>
          </a:p>
          <a:p>
            <a:pPr lvl="0"/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These slides are continuously updated by the CERN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openlab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communications team. The latest versions (4:3 and 16:9) are available at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http://www.cern.ch/openlab/templates</a:t>
            </a:r>
            <a:r>
              <a:rPr lang="en-GB" sz="2000" dirty="0"/>
              <a:t>.</a:t>
            </a:r>
          </a:p>
        </p:txBody>
      </p:sp>
      <p:sp>
        <p:nvSpPr>
          <p:cNvPr id="3" name="Espace réservé du titre 1"/>
          <p:cNvSpPr txBox="1">
            <a:spLocks/>
          </p:cNvSpPr>
          <p:nvPr/>
        </p:nvSpPr>
        <p:spPr>
          <a:xfrm>
            <a:off x="555914" y="443643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300" dirty="0">
                <a:latin typeface="Arial" panose="020B0604020202020204" pitchFamily="34" charset="0"/>
                <a:cs typeface="Arial" panose="020B0604020202020204" pitchFamily="34" charset="0"/>
              </a:rPr>
              <a:t>CERN </a:t>
            </a:r>
            <a:r>
              <a:rPr lang="fr-FR" sz="3300" dirty="0" err="1">
                <a:latin typeface="Arial" panose="020B0604020202020204" pitchFamily="34" charset="0"/>
                <a:cs typeface="Arial" panose="020B0604020202020204" pitchFamily="34" charset="0"/>
              </a:rPr>
              <a:t>openlab</a:t>
            </a:r>
            <a:r>
              <a:rPr lang="fr-FR" sz="3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3300" dirty="0" err="1">
                <a:latin typeface="Arial" panose="020B0604020202020204" pitchFamily="34" charset="0"/>
                <a:cs typeface="Arial" panose="020B0604020202020204" pitchFamily="34" charset="0"/>
              </a:rPr>
              <a:t>presentations</a:t>
            </a:r>
            <a:endParaRPr lang="fr-FR" sz="3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titre 1"/>
          <p:cNvSpPr txBox="1">
            <a:spLocks/>
          </p:cNvSpPr>
          <p:nvPr/>
        </p:nvSpPr>
        <p:spPr>
          <a:xfrm>
            <a:off x="555914" y="994994"/>
            <a:ext cx="7993206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Don’t</a:t>
            </a:r>
            <a:r>
              <a:rPr lang="fr-FR" sz="24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b="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forget</a:t>
            </a:r>
            <a:r>
              <a:rPr lang="fr-FR" sz="24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fr-FR" sz="2400" b="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</a:t>
            </a:r>
            <a:r>
              <a:rPr lang="fr-FR" sz="24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b="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fr-FR" sz="24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slide!</a:t>
            </a:r>
          </a:p>
        </p:txBody>
      </p:sp>
    </p:spTree>
    <p:extLst>
      <p:ext uri="{BB962C8B-B14F-4D97-AF65-F5344CB8AC3E}">
        <p14:creationId xmlns:p14="http://schemas.microsoft.com/office/powerpoint/2010/main" val="243439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Working with communities beyond high-energy physics</a:t>
            </a:r>
            <a:endParaRPr lang="en-GB" dirty="0"/>
          </a:p>
          <a:p>
            <a:endParaRPr lang="en-GB" dirty="0"/>
          </a:p>
        </p:txBody>
      </p:sp>
      <p:sp>
        <p:nvSpPr>
          <p:cNvPr id="18" name="ZoneTexte 17"/>
          <p:cNvSpPr txBox="1"/>
          <p:nvPr/>
        </p:nvSpPr>
        <p:spPr>
          <a:xfrm>
            <a:off x="1577744" y="1954206"/>
            <a:ext cx="7113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Working closely with research institutes worldwide on initiatives aimed at sharing tools, skills, and knowledge between the high-energy physics community and other research fields.</a:t>
            </a:r>
          </a:p>
          <a:p>
            <a:endParaRPr lang="fr-FR" b="1" i="1" dirty="0">
              <a:solidFill>
                <a:srgbClr val="2B7DC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9" name="Image 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314" r="53723"/>
          <a:stretch/>
        </p:blipFill>
        <p:spPr>
          <a:xfrm>
            <a:off x="737529" y="2086381"/>
            <a:ext cx="620273" cy="602485"/>
          </a:xfrm>
          <a:prstGeom prst="rect">
            <a:avLst/>
          </a:prstGeom>
        </p:spPr>
      </p:pic>
      <p:sp>
        <p:nvSpPr>
          <p:cNvPr id="20" name="ZoneTexte 17"/>
          <p:cNvSpPr txBox="1"/>
          <p:nvPr/>
        </p:nvSpPr>
        <p:spPr>
          <a:xfrm>
            <a:off x="1577744" y="3259157"/>
            <a:ext cx="7375756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Examples of ongoing projects related to biomedical research.</a:t>
            </a:r>
          </a:p>
          <a:p>
            <a:endParaRPr lang="en-US" sz="1600" b="1" i="1" dirty="0">
              <a:solidFill>
                <a:srgbClr val="2B7DC0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fr-FR" sz="1600" b="1" i="1" dirty="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rPr>
              <a:t>	</a:t>
            </a:r>
            <a:r>
              <a:rPr lang="fr-FR" sz="1600" b="1" dirty="0" err="1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rPr>
              <a:t>BioDynaMo</a:t>
            </a:r>
            <a:endParaRPr lang="fr-FR" sz="1600" b="1" dirty="0">
              <a:solidFill>
                <a:srgbClr val="18AF9B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fr-FR" sz="1600" b="1" i="1" dirty="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GB" sz="1600" i="1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Developing a cloud-based platform for modelling biological development.</a:t>
            </a:r>
          </a:p>
          <a:p>
            <a:endParaRPr lang="fr-FR" sz="900" b="1" i="1" dirty="0">
              <a:solidFill>
                <a:srgbClr val="18AF9B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fr-FR" sz="1600" b="1" i="1" dirty="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rPr>
              <a:t>	</a:t>
            </a:r>
            <a:r>
              <a:rPr lang="fr-FR" sz="1600" b="1" dirty="0" err="1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rPr>
              <a:t>GeneROOT</a:t>
            </a:r>
            <a:endParaRPr lang="fr-FR" sz="1600" b="1" dirty="0">
              <a:solidFill>
                <a:srgbClr val="18AF9B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fr-FR" sz="1600" b="1" i="1" dirty="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GB" sz="1600" i="1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Using ROOT to </a:t>
            </a:r>
            <a:r>
              <a:rPr lang="en-GB" sz="1600" i="1" dirty="0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analyse and share </a:t>
            </a:r>
            <a:r>
              <a:rPr lang="en-GB" sz="1600" i="1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large genomic data </a:t>
            </a:r>
            <a:r>
              <a:rPr lang="en-GB" sz="1600" i="1" dirty="0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sets and pipelines.</a:t>
            </a:r>
            <a:endParaRPr lang="en-GB" sz="1600" i="1" dirty="0">
              <a:solidFill>
                <a:srgbClr val="2B7DC0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fr-FR" sz="900" b="1" i="1" dirty="0">
              <a:solidFill>
                <a:srgbClr val="18AF9B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fr-FR" sz="1600" b="1" dirty="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rPr>
              <a:t>	</a:t>
            </a:r>
            <a:r>
              <a:rPr lang="fr-FR" sz="1600" b="1" dirty="0" err="1" smtClean="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rPr>
              <a:t>BigHealth</a:t>
            </a:r>
            <a:endParaRPr lang="fr-FR" sz="1600" b="1" dirty="0">
              <a:solidFill>
                <a:srgbClr val="18AF9B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GB" sz="1600" i="1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	Integrating health data from diverse sources for systems-biology studies.</a:t>
            </a:r>
            <a:endParaRPr lang="fr-FR" sz="1600" b="1" i="1" dirty="0">
              <a:solidFill>
                <a:srgbClr val="18AF9B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 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314" r="53723"/>
          <a:stretch/>
        </p:blipFill>
        <p:spPr>
          <a:xfrm>
            <a:off x="737529" y="3145467"/>
            <a:ext cx="620273" cy="602485"/>
          </a:xfrm>
          <a:prstGeom prst="rect">
            <a:avLst/>
          </a:prstGeom>
        </p:spPr>
      </p:pic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smtClean="0"/>
              <a:t>To add your name to all slides, go to Insert &gt; Header &amp; Footer. Modify the text in the footer box and then click 'Apply to all'.</a:t>
            </a:r>
          </a:p>
          <a:p>
            <a:endParaRPr lang="en-GB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KNOWLEDGE SHARING</a:t>
            </a:r>
          </a:p>
        </p:txBody>
      </p:sp>
    </p:spTree>
    <p:extLst>
      <p:ext uri="{BB962C8B-B14F-4D97-AF65-F5344CB8AC3E}">
        <p14:creationId xmlns:p14="http://schemas.microsoft.com/office/powerpoint/2010/main" val="137863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pour une image  7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2052206"/>
            <a:ext cx="8098442" cy="3510393"/>
          </a:xfrm>
        </p:spPr>
      </p:pic>
      <p:sp>
        <p:nvSpPr>
          <p:cNvPr id="14" name="Footer Placeholder 1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smtClean="0"/>
              <a:t>To add your name to all slides, go to Insert &gt; Header &amp; Footer. Modify the text in the footer box and then click 'Apply to all'.</a:t>
            </a:r>
          </a:p>
          <a:p>
            <a:endParaRPr lang="en-GB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EDUCATION</a:t>
            </a:r>
            <a:endParaRPr lang="en-GB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Training </a:t>
            </a:r>
            <a:r>
              <a:rPr lang="fr-FR" dirty="0" err="1"/>
              <a:t>tomorrow’s</a:t>
            </a:r>
            <a:r>
              <a:rPr lang="fr-FR" dirty="0"/>
              <a:t> leaders in ICT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70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  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54" r="12454"/>
          <a:stretch/>
        </p:blipFill>
        <p:spPr>
          <a:xfrm>
            <a:off x="627461" y="3784227"/>
            <a:ext cx="3830241" cy="2343696"/>
          </a:xfrm>
        </p:spPr>
      </p:pic>
      <p:pic>
        <p:nvPicPr>
          <p:cNvPr id="7" name="Espace réservé pour une image  6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76" r="12476"/>
          <a:stretch/>
        </p:blipFill>
        <p:spPr>
          <a:xfrm>
            <a:off x="4687493" y="3784227"/>
            <a:ext cx="3830241" cy="2343696"/>
          </a:xfrm>
        </p:spPr>
      </p:pic>
      <p:sp>
        <p:nvSpPr>
          <p:cNvPr id="12" name="ZoneTexte 11"/>
          <p:cNvSpPr txBox="1"/>
          <p:nvPr/>
        </p:nvSpPr>
        <p:spPr>
          <a:xfrm>
            <a:off x="627461" y="1622964"/>
            <a:ext cx="18649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CERN </a:t>
            </a:r>
            <a:r>
              <a:rPr lang="fr-FR" sz="1350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openlab</a:t>
            </a:r>
            <a:r>
              <a:rPr lang="fr-FR" sz="1350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sz="1350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runs</a:t>
            </a:r>
            <a:r>
              <a:rPr lang="fr-FR" sz="1350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a </a:t>
            </a:r>
            <a:r>
              <a:rPr lang="fr-FR" sz="1350" b="1" i="1" dirty="0" err="1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highly</a:t>
            </a:r>
            <a:r>
              <a:rPr lang="fr-FR" sz="1350" b="1" i="1" dirty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sz="1350" b="1" i="1" dirty="0" err="1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competitive</a:t>
            </a:r>
            <a:r>
              <a:rPr lang="fr-FR" sz="1350" b="1" i="1" dirty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sz="1350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summer-student</a:t>
            </a:r>
            <a:r>
              <a:rPr lang="fr-FR" sz="1350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programme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633027" y="2863773"/>
            <a:ext cx="1914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~ 40 </a:t>
            </a:r>
            <a:r>
              <a:rPr lang="fr-FR" sz="1200" i="1" dirty="0" err="1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students</a:t>
            </a:r>
            <a:r>
              <a:rPr lang="fr-FR" sz="1200" i="1" dirty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sz="1200" i="1" dirty="0" err="1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selected</a:t>
            </a:r>
            <a:r>
              <a:rPr lang="fr-FR" sz="1200" i="1" dirty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sz="1200" i="1" dirty="0" err="1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from</a:t>
            </a:r>
            <a:r>
              <a:rPr lang="fr-FR" sz="1200" i="1" dirty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sz="1200" i="1" dirty="0" err="1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around</a:t>
            </a:r>
            <a:r>
              <a:rPr lang="fr-FR" sz="1200" i="1" dirty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 1500 </a:t>
            </a:r>
            <a:r>
              <a:rPr lang="fr-FR" sz="1200" i="1" dirty="0" err="1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applicants</a:t>
            </a:r>
            <a:endParaRPr lang="fr-FR" sz="1200" i="1" dirty="0">
              <a:solidFill>
                <a:srgbClr val="F28F3B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2720722" y="1627457"/>
            <a:ext cx="183571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Most </a:t>
            </a:r>
            <a:r>
              <a:rPr lang="fr-FR" sz="1350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dedicated</a:t>
            </a:r>
            <a:r>
              <a:rPr lang="fr-FR" sz="1350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CERN </a:t>
            </a:r>
            <a:r>
              <a:rPr lang="fr-FR" sz="1350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openlab</a:t>
            </a:r>
            <a:r>
              <a:rPr lang="fr-FR" sz="1350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personnel are </a:t>
            </a:r>
            <a:r>
              <a:rPr lang="fr-FR" sz="1350" b="1" i="1" dirty="0" err="1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young</a:t>
            </a:r>
            <a:r>
              <a:rPr lang="fr-FR" sz="1350" b="1" i="1" dirty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fr-FR" sz="1350" b="1" i="1" dirty="0" err="1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talented</a:t>
            </a:r>
            <a:r>
              <a:rPr lang="fr-FR" sz="1350" b="1" i="1" dirty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 ‘</a:t>
            </a:r>
            <a:r>
              <a:rPr lang="fr-FR" sz="1350" b="1" i="1" dirty="0" err="1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fellows</a:t>
            </a:r>
            <a:r>
              <a:rPr lang="fr-FR" sz="1350" b="1" i="1" dirty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’.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2720720" y="2837825"/>
            <a:ext cx="1786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err="1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Receive</a:t>
            </a:r>
            <a:r>
              <a:rPr lang="fr-FR" sz="1200" i="1" dirty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 hands-on </a:t>
            </a:r>
            <a:r>
              <a:rPr lang="fr-FR" sz="1200" i="1" dirty="0" err="1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experience</a:t>
            </a:r>
            <a:r>
              <a:rPr lang="fr-FR" sz="1200" i="1" dirty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sz="1200" i="1" dirty="0" err="1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with</a:t>
            </a:r>
            <a:r>
              <a:rPr lang="fr-FR" sz="1200" i="1" dirty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sz="1200" i="1" dirty="0" err="1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cutting-edge</a:t>
            </a:r>
            <a:r>
              <a:rPr lang="fr-FR" sz="1200" i="1" dirty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 technologies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4787571" y="1627457"/>
            <a:ext cx="1815042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 i="1" dirty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Workshops, training courses,</a:t>
            </a:r>
            <a:r>
              <a:rPr lang="fr-FR" sz="1350" dirty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sz="1350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and </a:t>
            </a:r>
            <a:r>
              <a:rPr lang="fr-FR" sz="1350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other</a:t>
            </a:r>
            <a:r>
              <a:rPr lang="fr-FR" sz="1350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initiatives </a:t>
            </a:r>
            <a:r>
              <a:rPr lang="fr-FR" sz="1350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run</a:t>
            </a:r>
            <a:r>
              <a:rPr lang="fr-FR" sz="1350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sz="1350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with</a:t>
            </a:r>
            <a:r>
              <a:rPr lang="fr-FR" sz="1350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sz="1350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our</a:t>
            </a:r>
            <a:r>
              <a:rPr lang="fr-FR" sz="1350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sz="1350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collaborators</a:t>
            </a:r>
            <a:r>
              <a:rPr lang="fr-FR" sz="1350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.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4784785" y="2812997"/>
            <a:ext cx="1741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err="1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Competitions</a:t>
            </a:r>
            <a:r>
              <a:rPr lang="fr-FR" sz="1200" i="1" dirty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, challenges, online training, </a:t>
            </a:r>
            <a:r>
              <a:rPr lang="fr-FR" sz="1200" i="1" dirty="0" err="1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hackathons</a:t>
            </a:r>
            <a:r>
              <a:rPr lang="fr-FR" sz="1200" i="1" dirty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.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7016614" y="1622964"/>
            <a:ext cx="1498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 i="1" dirty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Experts</a:t>
            </a:r>
            <a:r>
              <a:rPr lang="fr-FR" sz="1350" dirty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sz="1350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from</a:t>
            </a:r>
            <a:r>
              <a:rPr lang="fr-FR" sz="1350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sz="1350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industry</a:t>
            </a:r>
            <a:r>
              <a:rPr lang="fr-FR" sz="1350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fr-FR" sz="1350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research</a:t>
            </a:r>
            <a:r>
              <a:rPr lang="fr-FR" sz="1350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sz="1350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give</a:t>
            </a:r>
            <a:r>
              <a:rPr lang="fr-FR" sz="1350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lectures.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7004873" y="2801259"/>
            <a:ext cx="1498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err="1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Participate</a:t>
            </a:r>
            <a:r>
              <a:rPr lang="fr-FR" sz="1200" i="1" dirty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 in </a:t>
            </a:r>
            <a:r>
              <a:rPr lang="fr-FR" sz="1200" i="1" dirty="0" err="1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events</a:t>
            </a:r>
            <a:r>
              <a:rPr lang="fr-FR" sz="1200" i="1" dirty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sz="1200" i="1" dirty="0" err="1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both</a:t>
            </a:r>
            <a:r>
              <a:rPr lang="fr-FR" sz="1200" i="1" dirty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sz="1200" i="1" dirty="0" err="1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inside</a:t>
            </a:r>
            <a:r>
              <a:rPr lang="fr-FR" sz="1200" i="1" dirty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fr-FR" sz="1200" i="1" dirty="0" err="1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outside</a:t>
            </a:r>
            <a:r>
              <a:rPr lang="fr-FR" sz="1200" i="1" dirty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 CERN.</a:t>
            </a:r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smtClean="0"/>
              <a:t>To add your name to all slides, go to Insert &gt; Header &amp; Footer. Modify the text in the footer box and then click 'Apply to all'.</a:t>
            </a:r>
          </a:p>
          <a:p>
            <a:endParaRPr lang="en-GB" dirty="0"/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8650" y="914400"/>
            <a:ext cx="7886700" cy="490538"/>
          </a:xfrm>
        </p:spPr>
        <p:txBody>
          <a:bodyPr/>
          <a:lstStyle/>
          <a:p>
            <a:r>
              <a:rPr lang="fr-FR" dirty="0"/>
              <a:t>Training </a:t>
            </a:r>
            <a:r>
              <a:rPr lang="fr-FR" dirty="0" err="1"/>
              <a:t>tomorrow’s</a:t>
            </a:r>
            <a:r>
              <a:rPr lang="fr-FR" dirty="0"/>
              <a:t> leaders in ICT</a:t>
            </a:r>
          </a:p>
          <a:p>
            <a:endParaRPr lang="en-GB" dirty="0"/>
          </a:p>
        </p:txBody>
      </p:sp>
      <p:sp>
        <p:nvSpPr>
          <p:cNvPr id="27" name="Title 15"/>
          <p:cNvSpPr>
            <a:spLocks noGrp="1"/>
          </p:cNvSpPr>
          <p:nvPr>
            <p:ph type="title"/>
          </p:nvPr>
        </p:nvSpPr>
        <p:spPr>
          <a:xfrm>
            <a:off x="629841" y="365132"/>
            <a:ext cx="7886700" cy="549275"/>
          </a:xfrm>
        </p:spPr>
        <p:txBody>
          <a:bodyPr>
            <a:normAutofit fontScale="90000"/>
          </a:bodyPr>
          <a:lstStyle/>
          <a:p>
            <a:r>
              <a:rPr lang="fr-FR" dirty="0"/>
              <a:t>EDUCATION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150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3791066" y="1675479"/>
            <a:ext cx="17407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CERN-</a:t>
            </a:r>
            <a:r>
              <a:rPr lang="fr-FR" sz="1600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hosted</a:t>
            </a:r>
            <a:r>
              <a:rPr lang="fr-FR" sz="1600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r>
              <a:rPr lang="fr-FR" sz="1600" b="1" i="1" dirty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WORKSHOPS</a:t>
            </a:r>
            <a:r>
              <a:rPr lang="fr-FR" sz="1600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r>
              <a:rPr lang="fr-FR" sz="1600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on </a:t>
            </a:r>
            <a:r>
              <a:rPr lang="fr-FR" sz="1600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advanced</a:t>
            </a:r>
            <a:r>
              <a:rPr lang="fr-FR" sz="1600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topics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5962018" y="3609072"/>
            <a:ext cx="2362470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b="1" i="1" dirty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JOINT EVENTS </a:t>
            </a:r>
            <a:r>
              <a:rPr lang="fr-FR" sz="1600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with</a:t>
            </a:r>
            <a:r>
              <a:rPr lang="fr-FR" sz="1600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sz="1600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industry</a:t>
            </a:r>
            <a:r>
              <a:rPr lang="fr-FR" sz="1600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sz="1600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members</a:t>
            </a:r>
            <a:endParaRPr lang="fr-FR" sz="1600" dirty="0">
              <a:solidFill>
                <a:srgbClr val="2B7DC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989901" y="3801920"/>
            <a:ext cx="2259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On-site </a:t>
            </a:r>
            <a:r>
              <a:rPr lang="fr-FR" sz="1600" b="1" i="1" dirty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LECTURES</a:t>
            </a:r>
            <a:r>
              <a:rPr lang="fr-FR" sz="1600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r>
              <a:rPr lang="fr-FR" sz="1600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for </a:t>
            </a:r>
            <a:r>
              <a:rPr lang="fr-FR" sz="1600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summer</a:t>
            </a:r>
            <a:r>
              <a:rPr lang="fr-FR" sz="1600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sz="1600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students</a:t>
            </a:r>
            <a:endParaRPr lang="fr-FR" sz="1600" dirty="0">
              <a:solidFill>
                <a:srgbClr val="2B7DC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954741" y="4870517"/>
            <a:ext cx="223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Technical </a:t>
            </a:r>
            <a:r>
              <a:rPr lang="fr-FR" sz="1600" b="1" i="1" dirty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SEMINARS</a:t>
            </a:r>
            <a:r>
              <a:rPr lang="fr-FR" sz="1600" dirty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sz="1600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from</a:t>
            </a:r>
            <a:r>
              <a:rPr lang="fr-FR" sz="1600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sz="1600" dirty="0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CERN </a:t>
            </a:r>
            <a:r>
              <a:rPr lang="fr-FR" sz="1600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staff or </a:t>
            </a:r>
            <a:r>
              <a:rPr lang="fr-FR" sz="1600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invited</a:t>
            </a:r>
            <a:r>
              <a:rPr lang="fr-FR" sz="1600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sz="1600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guests</a:t>
            </a:r>
            <a:endParaRPr lang="fr-FR" sz="1600" dirty="0">
              <a:solidFill>
                <a:srgbClr val="2B7DC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5747086" y="2577758"/>
            <a:ext cx="2792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Publication of </a:t>
            </a:r>
            <a:r>
              <a:rPr lang="fr-FR" sz="1600" b="1" i="1" dirty="0">
                <a:solidFill>
                  <a:srgbClr val="F3903B"/>
                </a:solidFill>
                <a:latin typeface="Arial" charset="0"/>
                <a:ea typeface="Arial" charset="0"/>
                <a:cs typeface="Arial" charset="0"/>
              </a:rPr>
              <a:t>TECHNICAL PAPERS AND POSTERS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097217" y="2547410"/>
            <a:ext cx="2586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Contributors</a:t>
            </a:r>
            <a:r>
              <a:rPr lang="fr-FR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to the </a:t>
            </a:r>
            <a:r>
              <a:rPr lang="fr-FR" b="1" i="1" dirty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CERN </a:t>
            </a:r>
            <a:r>
              <a:rPr lang="fr-FR" sz="1600" b="1" i="1" dirty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SCHOOL OF COMPUTING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5263111" y="4787424"/>
            <a:ext cx="3105275" cy="60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KEYNOTE PRESENTATION</a:t>
            </a:r>
            <a:r>
              <a:rPr lang="fr-FR" sz="1600" dirty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r>
              <a:rPr lang="fr-FR" sz="1600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at </a:t>
            </a:r>
            <a:r>
              <a:rPr lang="fr-FR" sz="1600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leading</a:t>
            </a:r>
            <a:r>
              <a:rPr lang="fr-FR" sz="1600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global </a:t>
            </a:r>
            <a:r>
              <a:rPr lang="fr-FR" sz="1600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events</a:t>
            </a:r>
            <a:endParaRPr lang="fr-FR" sz="1600" dirty="0">
              <a:solidFill>
                <a:srgbClr val="2B7DC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805" b="71516"/>
          <a:stretch/>
        </p:blipFill>
        <p:spPr>
          <a:xfrm>
            <a:off x="3535870" y="2822451"/>
            <a:ext cx="2190647" cy="2082534"/>
          </a:xfrm>
          <a:prstGeom prst="rect">
            <a:avLst/>
          </a:prstGeom>
        </p:spPr>
      </p:pic>
      <p:sp>
        <p:nvSpPr>
          <p:cNvPr id="21" name="Footer Placeholder 20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To add your name to all slides, go to Insert &gt; Header &amp; Footer. Modify the text in the footer box and then click 'Apply to all'.</a:t>
            </a:r>
          </a:p>
          <a:p>
            <a:endParaRPr lang="en-GB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Training </a:t>
            </a:r>
            <a:r>
              <a:rPr lang="fr-FR" dirty="0" err="1"/>
              <a:t>tomorrow’s</a:t>
            </a:r>
            <a:r>
              <a:rPr lang="fr-FR" dirty="0"/>
              <a:t> leaders in ICT</a:t>
            </a:r>
          </a:p>
          <a:p>
            <a:endParaRPr lang="en-GB" dirty="0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EDUCATION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336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CERN OPENLAB’S WORK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 rot="209677">
            <a:off x="221765" y="4205974"/>
            <a:ext cx="469158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100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Engagement of multi-</a:t>
            </a:r>
            <a:r>
              <a:rPr lang="fr-FR" sz="2100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disciplinary</a:t>
            </a:r>
            <a:r>
              <a:rPr lang="fr-FR" sz="2100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sz="2100" b="1" i="1" dirty="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rPr>
              <a:t>CERN EXPERTS </a:t>
            </a:r>
            <a:r>
              <a:rPr lang="fr-FR" sz="2100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collaborating</a:t>
            </a:r>
            <a:r>
              <a:rPr lang="fr-FR" sz="2100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on joint </a:t>
            </a:r>
            <a:r>
              <a:rPr lang="fr-FR" sz="2100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projects</a:t>
            </a:r>
            <a:endParaRPr lang="fr-FR" sz="2100" dirty="0">
              <a:solidFill>
                <a:srgbClr val="2B7DC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961284" y="1790899"/>
            <a:ext cx="52214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100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Association </a:t>
            </a:r>
            <a:r>
              <a:rPr lang="fr-FR" sz="2100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with</a:t>
            </a:r>
            <a:r>
              <a:rPr lang="fr-FR" sz="2100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the </a:t>
            </a:r>
            <a:r>
              <a:rPr lang="fr-FR" sz="2100" b="1" i="1" dirty="0">
                <a:solidFill>
                  <a:srgbClr val="3BAF74"/>
                </a:solidFill>
                <a:latin typeface="Arial" charset="0"/>
                <a:ea typeface="Arial" charset="0"/>
                <a:cs typeface="Arial" charset="0"/>
              </a:rPr>
              <a:t>WORLD’S LEADING INNOVATORS </a:t>
            </a:r>
            <a:r>
              <a:rPr lang="fr-FR" sz="2100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in the IT </a:t>
            </a:r>
            <a:r>
              <a:rPr lang="fr-FR" sz="2100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industry</a:t>
            </a:r>
            <a:endParaRPr lang="fr-FR" sz="2100" dirty="0">
              <a:solidFill>
                <a:srgbClr val="2B7DC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 rot="21408424">
            <a:off x="5195370" y="4328140"/>
            <a:ext cx="31260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100" b="1" i="1" dirty="0">
                <a:solidFill>
                  <a:srgbClr val="CF334B"/>
                </a:solidFill>
                <a:latin typeface="Arial" charset="0"/>
                <a:ea typeface="Arial" charset="0"/>
                <a:cs typeface="Arial" charset="0"/>
              </a:rPr>
              <a:t>DISSEMINATION OF RESULTS </a:t>
            </a:r>
            <a:r>
              <a:rPr lang="fr-FR" sz="2100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as </a:t>
            </a:r>
            <a:r>
              <a:rPr lang="fr-FR" sz="2100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success</a:t>
            </a:r>
            <a:r>
              <a:rPr lang="fr-FR" sz="2100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stories to a </a:t>
            </a:r>
            <a:r>
              <a:rPr lang="fr-FR" sz="2100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wide</a:t>
            </a:r>
            <a:r>
              <a:rPr lang="fr-FR" sz="2100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range of audiences </a:t>
            </a:r>
          </a:p>
        </p:txBody>
      </p:sp>
      <p:sp>
        <p:nvSpPr>
          <p:cNvPr id="10" name="ZoneTexte 9"/>
          <p:cNvSpPr txBox="1"/>
          <p:nvPr/>
        </p:nvSpPr>
        <p:spPr>
          <a:xfrm rot="21384321">
            <a:off x="225347" y="2678446"/>
            <a:ext cx="32046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Unique </a:t>
            </a:r>
            <a:r>
              <a:rPr lang="fr-FR" sz="2400" b="1" i="1" dirty="0">
                <a:solidFill>
                  <a:srgbClr val="18B09C"/>
                </a:solidFill>
                <a:latin typeface="Arial" charset="0"/>
                <a:ea typeface="Arial" charset="0"/>
                <a:cs typeface="Arial" charset="0"/>
              </a:rPr>
              <a:t>TESTING </a:t>
            </a:r>
            <a:r>
              <a:rPr lang="fr-FR" sz="2100" b="1" i="1" dirty="0">
                <a:solidFill>
                  <a:srgbClr val="18B09C"/>
                </a:solidFill>
                <a:latin typeface="Arial" charset="0"/>
                <a:ea typeface="Arial" charset="0"/>
                <a:cs typeface="Arial" charset="0"/>
              </a:rPr>
              <a:t>ENVIRONMENT </a:t>
            </a:r>
            <a:r>
              <a:rPr lang="fr-FR" sz="2100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in </a:t>
            </a:r>
            <a:r>
              <a:rPr lang="fr-FR" sz="2100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terms</a:t>
            </a:r>
            <a:r>
              <a:rPr lang="fr-FR" sz="2100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of </a:t>
            </a:r>
            <a:r>
              <a:rPr lang="fr-FR" sz="2100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scale</a:t>
            </a:r>
            <a:r>
              <a:rPr lang="fr-FR" sz="2100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fr-FR" sz="2100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complexity</a:t>
            </a:r>
            <a:endParaRPr lang="fr-FR" sz="2100" dirty="0">
              <a:solidFill>
                <a:srgbClr val="2B7DC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 rot="345315">
            <a:off x="3772195" y="3081694"/>
            <a:ext cx="53494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100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Recruitment</a:t>
            </a:r>
            <a:r>
              <a:rPr lang="fr-FR" sz="2100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sz="2100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channel</a:t>
            </a:r>
            <a:r>
              <a:rPr lang="fr-FR" sz="2100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for </a:t>
            </a:r>
            <a:r>
              <a:rPr lang="fr-FR" sz="2100" b="1" i="1" dirty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HIGHLY SKILLED AND TRAINED</a:t>
            </a:r>
            <a:r>
              <a:rPr lang="fr-FR" sz="2100" b="1" dirty="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sz="2100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young</a:t>
            </a:r>
            <a:r>
              <a:rPr lang="fr-FR" sz="2100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IT </a:t>
            </a:r>
            <a:r>
              <a:rPr lang="fr-FR" sz="2100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specialists</a:t>
            </a:r>
            <a:endParaRPr lang="fr-FR" sz="2100" dirty="0">
              <a:solidFill>
                <a:srgbClr val="2B7DC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smtClean="0"/>
              <a:t>To add your name to all slides, go to Insert &gt; Header &amp; Footer. Modify the text in the footer box and then click 'Apply to all'.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037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2763723"/>
            <a:ext cx="9144001" cy="609726"/>
          </a:xfrm>
        </p:spPr>
        <p:txBody>
          <a:bodyPr>
            <a:noAutofit/>
          </a:bodyPr>
          <a:lstStyle/>
          <a:p>
            <a:pPr algn="ctr"/>
            <a:r>
              <a:rPr lang="fr-FR" sz="6000" dirty="0"/>
              <a:t>QUESTIONS?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>
          <a:xfrm>
            <a:off x="36371" y="4014506"/>
            <a:ext cx="9107631" cy="367904"/>
          </a:xfrm>
        </p:spPr>
        <p:txBody>
          <a:bodyPr>
            <a:noAutofit/>
          </a:bodyPr>
          <a:lstStyle/>
          <a:p>
            <a:pPr algn="ctr"/>
            <a:r>
              <a:rPr lang="fr-FR" sz="2700" dirty="0" err="1"/>
              <a:t>Your</a:t>
            </a:r>
            <a:r>
              <a:rPr lang="fr-FR" sz="2700" dirty="0"/>
              <a:t> email </a:t>
            </a:r>
            <a:r>
              <a:rPr lang="fr-FR" sz="2700" dirty="0" err="1"/>
              <a:t>address</a:t>
            </a:r>
            <a:endParaRPr lang="fr-FR" sz="2700" dirty="0"/>
          </a:p>
        </p:txBody>
      </p:sp>
      <p:sp>
        <p:nvSpPr>
          <p:cNvPr id="9" name="ZoneTexte 8"/>
          <p:cNvSpPr txBox="1"/>
          <p:nvPr/>
        </p:nvSpPr>
        <p:spPr>
          <a:xfrm>
            <a:off x="0" y="4397566"/>
            <a:ext cx="9144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100" dirty="0" err="1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rPr>
              <a:t>Other</a:t>
            </a:r>
            <a:r>
              <a:rPr lang="fr-FR" sz="2100" dirty="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rPr>
              <a:t> contact (</a:t>
            </a:r>
            <a:r>
              <a:rPr lang="fr-FR" sz="2100" dirty="0" err="1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rPr>
              <a:t>e.g</a:t>
            </a:r>
            <a:r>
              <a:rPr lang="fr-FR" sz="2100" dirty="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rPr>
              <a:t>. Twitter)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0" y="1178859"/>
            <a:ext cx="1311994" cy="1311994"/>
          </a:xfrm>
          <a:prstGeom prst="rect">
            <a:avLst/>
          </a:prstGeom>
        </p:spPr>
      </p:pic>
      <p:sp>
        <p:nvSpPr>
          <p:cNvPr id="16" name="Footer Placeholder 1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smtClean="0"/>
              <a:t>To add your name to all slides, go to Insert &gt; Header &amp; Footer. Modify the text in the footer box and then click 'Apply to all'.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392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CONTACTS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925281" y="1622254"/>
            <a:ext cx="2630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>
                <a:solidFill>
                  <a:srgbClr val="CF334B"/>
                </a:solidFill>
                <a:latin typeface="Arial" charset="0"/>
                <a:ea typeface="Arial" charset="0"/>
                <a:cs typeface="Arial" charset="0"/>
              </a:rPr>
              <a:t>ALBERTO DI MEGLIO </a:t>
            </a:r>
          </a:p>
          <a:p>
            <a:r>
              <a:rPr lang="fr-FR" sz="1600" dirty="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rPr>
              <a:t>CERN </a:t>
            </a:r>
            <a:r>
              <a:rPr lang="fr-FR" sz="1600" dirty="0" err="1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rPr>
              <a:t>openlab</a:t>
            </a:r>
            <a:r>
              <a:rPr lang="fr-FR" sz="1600" dirty="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rPr>
              <a:t> Head</a:t>
            </a:r>
          </a:p>
          <a:p>
            <a:r>
              <a:rPr lang="fr-FR" sz="1600" dirty="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  <a:hlinkClick r:id="rId2"/>
              </a:rPr>
              <a:t>alberto.di.meglio@cern.ch</a:t>
            </a:r>
            <a:endParaRPr lang="fr-FR" sz="1600" dirty="0">
              <a:solidFill>
                <a:srgbClr val="393E9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925281" y="2763181"/>
            <a:ext cx="27894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MARIA GIRONE </a:t>
            </a:r>
          </a:p>
          <a:p>
            <a:r>
              <a:rPr lang="fr-FR" sz="1600" dirty="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rPr>
              <a:t>CERN </a:t>
            </a:r>
            <a:r>
              <a:rPr lang="fr-FR" sz="1600" dirty="0" err="1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rPr>
              <a:t>openlab</a:t>
            </a:r>
            <a:r>
              <a:rPr lang="fr-FR" sz="1600" dirty="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rPr>
              <a:t> CTO</a:t>
            </a:r>
          </a:p>
          <a:p>
            <a:r>
              <a:rPr lang="fr-FR" sz="1600" dirty="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  <a:hlinkClick r:id="rId3"/>
              </a:rPr>
              <a:t>maria.girone@cern.ch</a:t>
            </a:r>
            <a:endParaRPr lang="fr-FR" sz="1600" dirty="0">
              <a:solidFill>
                <a:srgbClr val="393E9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fr-FR" sz="3200" dirty="0">
              <a:solidFill>
                <a:srgbClr val="393E9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fr-FR" sz="1600" b="1" i="1" dirty="0">
                <a:solidFill>
                  <a:srgbClr val="EA5C33"/>
                </a:solidFill>
                <a:latin typeface="Arial" charset="0"/>
                <a:ea typeface="Arial" charset="0"/>
                <a:cs typeface="Arial" charset="0"/>
              </a:rPr>
              <a:t>FONS RADEMAKERS </a:t>
            </a:r>
          </a:p>
          <a:p>
            <a:r>
              <a:rPr lang="fr-FR" sz="1600" dirty="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rPr>
              <a:t>CERN </a:t>
            </a:r>
            <a:r>
              <a:rPr lang="fr-FR" sz="1600" dirty="0" err="1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rPr>
              <a:t>openlab</a:t>
            </a:r>
            <a:r>
              <a:rPr lang="fr-FR" sz="1600" dirty="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rPr>
              <a:t> CRO</a:t>
            </a:r>
          </a:p>
          <a:p>
            <a:r>
              <a:rPr lang="fr-FR" sz="1600" dirty="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  <a:hlinkClick r:id="rId4"/>
              </a:rPr>
              <a:t>fons.rademakers@cern.ch</a:t>
            </a:r>
            <a:endParaRPr lang="fr-FR" sz="1600" dirty="0">
              <a:solidFill>
                <a:srgbClr val="393E9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4572000" y="1622835"/>
            <a:ext cx="3786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rPr>
              <a:t>ANDREW PURCELL </a:t>
            </a:r>
          </a:p>
          <a:p>
            <a:r>
              <a:rPr lang="fr-FR" sz="1600" dirty="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rPr>
              <a:t>CERN </a:t>
            </a:r>
            <a:r>
              <a:rPr lang="fr-FR" sz="1600" dirty="0" err="1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rPr>
              <a:t>openlab</a:t>
            </a:r>
            <a:r>
              <a:rPr lang="fr-FR" sz="1600" dirty="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rPr>
              <a:t> Communications </a:t>
            </a:r>
            <a:r>
              <a:rPr lang="fr-FR" sz="1600" dirty="0" err="1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rPr>
              <a:t>Officer</a:t>
            </a:r>
            <a:endParaRPr lang="fr-FR" sz="1600" dirty="0">
              <a:solidFill>
                <a:srgbClr val="393E9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fr-FR" sz="1600" dirty="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  <a:hlinkClick r:id="rId5"/>
              </a:rPr>
              <a:t>andrew.purcell@cern.ch</a:t>
            </a:r>
            <a:endParaRPr lang="fr-FR" sz="1600" dirty="0">
              <a:solidFill>
                <a:srgbClr val="393E9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4572000" y="2737695"/>
            <a:ext cx="4388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rPr>
              <a:t>KRISTINA GUNNE </a:t>
            </a:r>
          </a:p>
          <a:p>
            <a:r>
              <a:rPr lang="fr-FR" sz="1600" dirty="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rPr>
              <a:t>CERN </a:t>
            </a:r>
            <a:r>
              <a:rPr lang="fr-FR" sz="1600" dirty="0" err="1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rPr>
              <a:t>openlab</a:t>
            </a:r>
            <a:r>
              <a:rPr lang="fr-FR" sz="1600" dirty="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rPr>
              <a:t> Administration/Finance </a:t>
            </a:r>
            <a:r>
              <a:rPr lang="fr-FR" sz="1600" dirty="0" err="1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rPr>
              <a:t>Officer</a:t>
            </a:r>
            <a:endParaRPr lang="fr-FR" sz="1600" dirty="0">
              <a:solidFill>
                <a:srgbClr val="393E9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fr-FR" sz="1600" dirty="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  <a:hlinkClick r:id="rId6"/>
              </a:rPr>
              <a:t>kristina.gunne@cern.ch</a:t>
            </a:r>
            <a:endParaRPr lang="fr-FR" sz="1600" dirty="0">
              <a:solidFill>
                <a:srgbClr val="393E9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4572000" y="5189324"/>
            <a:ext cx="4237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err="1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rPr>
              <a:t>www.cern.ch</a:t>
            </a:r>
            <a:r>
              <a:rPr lang="fr-FR" sz="2400" b="1" i="1" dirty="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rPr>
              <a:t>/</a:t>
            </a:r>
            <a:r>
              <a:rPr lang="fr-FR" sz="2400" b="1" i="1" dirty="0" err="1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rPr>
              <a:t>openlab</a:t>
            </a:r>
            <a:endParaRPr lang="fr-FR" sz="2400" b="1" i="1" dirty="0">
              <a:solidFill>
                <a:srgbClr val="2A7DB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smtClean="0"/>
              <a:t>To add your name to all slides, go to Insert &gt; Header &amp; Footer. Modify the text in the footer box and then click 'Apply to all'.</a:t>
            </a:r>
          </a:p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876" y="4200177"/>
            <a:ext cx="999240" cy="98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884979"/>
            <a:ext cx="6858000" cy="1351506"/>
          </a:xfrm>
        </p:spPr>
        <p:txBody>
          <a:bodyPr anchor="ctr" anchorCtr="0"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506070"/>
            <a:ext cx="6858000" cy="558401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43000" y="5272063"/>
            <a:ext cx="6858000" cy="222624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608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13941" y="1606950"/>
            <a:ext cx="4816257" cy="4268046"/>
          </a:xfrm>
        </p:spPr>
        <p:txBody>
          <a:bodyPr>
            <a:normAutofit fontScale="25000" lnSpcReduction="20000"/>
          </a:bodyPr>
          <a:lstStyle/>
          <a:p>
            <a:r>
              <a:rPr lang="fr-FR" sz="5600" b="1" u="sng" dirty="0" err="1"/>
              <a:t>Member</a:t>
            </a:r>
            <a:r>
              <a:rPr lang="fr-FR" sz="5600" b="1" u="sng" dirty="0"/>
              <a:t> States:</a:t>
            </a:r>
            <a:endParaRPr lang="fr-FR" sz="5600" b="1" dirty="0"/>
          </a:p>
          <a:p>
            <a:r>
              <a:rPr lang="fr-FR" sz="5600" dirty="0" err="1"/>
              <a:t>Austria</a:t>
            </a:r>
            <a:r>
              <a:rPr lang="fr-FR" sz="5600" dirty="0"/>
              <a:t>, </a:t>
            </a:r>
            <a:r>
              <a:rPr lang="fr-FR" sz="5600" dirty="0" err="1"/>
              <a:t>Belgium</a:t>
            </a:r>
            <a:r>
              <a:rPr lang="fr-FR" sz="5600" dirty="0"/>
              <a:t>, </a:t>
            </a:r>
            <a:r>
              <a:rPr lang="fr-FR" sz="5600" dirty="0" err="1"/>
              <a:t>Bulgaria</a:t>
            </a:r>
            <a:r>
              <a:rPr lang="fr-FR" sz="5600" dirty="0"/>
              <a:t>, </a:t>
            </a:r>
            <a:r>
              <a:rPr lang="fr-FR" sz="5600" dirty="0" err="1"/>
              <a:t>Czech</a:t>
            </a:r>
            <a:endParaRPr lang="fr-FR" sz="5600" dirty="0"/>
          </a:p>
          <a:p>
            <a:r>
              <a:rPr lang="fr-FR" sz="5600" dirty="0" err="1"/>
              <a:t>Republic</a:t>
            </a:r>
            <a:r>
              <a:rPr lang="fr-FR" sz="5600" dirty="0"/>
              <a:t>, </a:t>
            </a:r>
            <a:r>
              <a:rPr lang="fr-FR" sz="5600" dirty="0" err="1"/>
              <a:t>Denmark</a:t>
            </a:r>
            <a:r>
              <a:rPr lang="fr-FR" sz="5600" dirty="0"/>
              <a:t>, </a:t>
            </a:r>
            <a:r>
              <a:rPr lang="fr-FR" sz="5600" dirty="0" err="1"/>
              <a:t>Finland</a:t>
            </a:r>
            <a:r>
              <a:rPr lang="fr-FR" sz="5600" dirty="0"/>
              <a:t>, France, Germany,</a:t>
            </a:r>
          </a:p>
          <a:p>
            <a:r>
              <a:rPr lang="fr-FR" sz="5600" dirty="0" err="1"/>
              <a:t>Greece</a:t>
            </a:r>
            <a:r>
              <a:rPr lang="fr-FR" sz="5600" dirty="0"/>
              <a:t>, </a:t>
            </a:r>
            <a:r>
              <a:rPr lang="fr-FR" sz="5600" dirty="0" err="1"/>
              <a:t>Hungary</a:t>
            </a:r>
            <a:r>
              <a:rPr lang="fr-FR" sz="5600" dirty="0"/>
              <a:t>, </a:t>
            </a:r>
            <a:r>
              <a:rPr lang="fr-FR" sz="5600" dirty="0" err="1"/>
              <a:t>Israel</a:t>
            </a:r>
            <a:r>
              <a:rPr lang="fr-FR" sz="5600" dirty="0"/>
              <a:t>, </a:t>
            </a:r>
            <a:r>
              <a:rPr lang="fr-FR" sz="5600" dirty="0" err="1"/>
              <a:t>Italy</a:t>
            </a:r>
            <a:r>
              <a:rPr lang="fr-FR" sz="5600" dirty="0"/>
              <a:t>, </a:t>
            </a:r>
            <a:r>
              <a:rPr lang="fr-FR" sz="5600" dirty="0" err="1"/>
              <a:t>Netherlands</a:t>
            </a:r>
            <a:r>
              <a:rPr lang="fr-FR" sz="5600" dirty="0"/>
              <a:t>, </a:t>
            </a:r>
            <a:r>
              <a:rPr lang="fr-FR" sz="5600" dirty="0" err="1"/>
              <a:t>Norway</a:t>
            </a:r>
            <a:r>
              <a:rPr lang="fr-FR" sz="5600" dirty="0"/>
              <a:t>,</a:t>
            </a:r>
          </a:p>
          <a:p>
            <a:r>
              <a:rPr lang="fr-FR" sz="5600" dirty="0" err="1"/>
              <a:t>Poland</a:t>
            </a:r>
            <a:r>
              <a:rPr lang="fr-FR" sz="5600" dirty="0"/>
              <a:t>, Portugal, Romania, </a:t>
            </a:r>
            <a:r>
              <a:rPr lang="fr-FR" sz="5600" dirty="0" err="1"/>
              <a:t>Slovakia</a:t>
            </a:r>
            <a:r>
              <a:rPr lang="fr-FR" sz="5600" dirty="0"/>
              <a:t>, Spain, </a:t>
            </a:r>
            <a:r>
              <a:rPr lang="fr-FR" sz="5600" dirty="0" err="1"/>
              <a:t>Sweden</a:t>
            </a:r>
            <a:r>
              <a:rPr lang="fr-FR" sz="5600" dirty="0"/>
              <a:t>,</a:t>
            </a:r>
          </a:p>
          <a:p>
            <a:r>
              <a:rPr lang="fr-FR" sz="5600" dirty="0" err="1"/>
              <a:t>Switzerland</a:t>
            </a:r>
            <a:r>
              <a:rPr lang="fr-FR" sz="5600" dirty="0"/>
              <a:t> and United </a:t>
            </a:r>
            <a:r>
              <a:rPr lang="fr-FR" sz="5600" dirty="0" err="1"/>
              <a:t>Kingdom</a:t>
            </a:r>
            <a:endParaRPr lang="fr-FR" sz="5600" dirty="0"/>
          </a:p>
          <a:p>
            <a:endParaRPr lang="fr-FR" sz="300" dirty="0"/>
          </a:p>
          <a:p>
            <a:r>
              <a:rPr lang="fr-FR" sz="5600" b="1" u="sng" dirty="0" err="1"/>
              <a:t>Associate</a:t>
            </a:r>
            <a:r>
              <a:rPr lang="fr-FR" sz="5600" b="1" u="sng" dirty="0"/>
              <a:t> </a:t>
            </a:r>
            <a:r>
              <a:rPr lang="fr-FR" sz="5600" b="1" u="sng" dirty="0" err="1"/>
              <a:t>Members</a:t>
            </a:r>
            <a:r>
              <a:rPr lang="fr-FR" sz="5600" b="1" u="sng" dirty="0"/>
              <a:t> in the </a:t>
            </a:r>
            <a:r>
              <a:rPr lang="fr-FR" sz="5600" b="1" u="sng" dirty="0" err="1"/>
              <a:t>Pre</a:t>
            </a:r>
            <a:r>
              <a:rPr lang="fr-FR" sz="5600" b="1" u="sng" dirty="0"/>
              <a:t>-Stage to </a:t>
            </a:r>
            <a:r>
              <a:rPr lang="fr-FR" sz="5600" b="1" u="sng" dirty="0" err="1"/>
              <a:t>Membership</a:t>
            </a:r>
            <a:r>
              <a:rPr lang="fr-FR" sz="5600" b="1" u="sng" dirty="0"/>
              <a:t>:</a:t>
            </a:r>
            <a:endParaRPr lang="fr-FR" sz="5600" dirty="0"/>
          </a:p>
          <a:p>
            <a:r>
              <a:rPr lang="fr-FR" sz="5600" dirty="0" err="1"/>
              <a:t>Cyprus</a:t>
            </a:r>
            <a:r>
              <a:rPr lang="fr-FR" sz="5600" dirty="0"/>
              <a:t>, </a:t>
            </a:r>
            <a:r>
              <a:rPr lang="fr-FR" sz="5600" dirty="0" err="1"/>
              <a:t>Serbia</a:t>
            </a:r>
            <a:endParaRPr lang="fr-FR" sz="5600" dirty="0"/>
          </a:p>
          <a:p>
            <a:endParaRPr lang="fr-FR" sz="300" dirty="0"/>
          </a:p>
          <a:p>
            <a:r>
              <a:rPr lang="fr-FR" sz="5600" b="1" u="sng" dirty="0" err="1"/>
              <a:t>Associate</a:t>
            </a:r>
            <a:r>
              <a:rPr lang="fr-FR" sz="5600" b="1" u="sng" dirty="0"/>
              <a:t> Members:</a:t>
            </a:r>
            <a:endParaRPr lang="fr-FR" sz="5600" b="1" dirty="0"/>
          </a:p>
          <a:p>
            <a:r>
              <a:rPr lang="fr-FR" sz="5600" dirty="0" err="1"/>
              <a:t>India</a:t>
            </a:r>
            <a:r>
              <a:rPr lang="fr-FR" sz="5600" dirty="0"/>
              <a:t>, Pakistan, </a:t>
            </a:r>
            <a:r>
              <a:rPr lang="fr-FR" sz="5600" dirty="0" err="1"/>
              <a:t>Turkey</a:t>
            </a:r>
            <a:r>
              <a:rPr lang="fr-FR" sz="5600" dirty="0"/>
              <a:t>, Ukraine</a:t>
            </a:r>
          </a:p>
          <a:p>
            <a:endParaRPr lang="fr-FR" sz="300" dirty="0"/>
          </a:p>
          <a:p>
            <a:r>
              <a:rPr lang="fr-FR" sz="5600" b="1" u="sng" dirty="0" err="1"/>
              <a:t>Observers</a:t>
            </a:r>
            <a:r>
              <a:rPr lang="fr-FR" sz="5600" b="1" u="sng" dirty="0"/>
              <a:t> to Council:</a:t>
            </a:r>
            <a:r>
              <a:rPr lang="fr-FR" sz="5600" b="1" dirty="0"/>
              <a:t> </a:t>
            </a:r>
          </a:p>
          <a:p>
            <a:r>
              <a:rPr lang="fr-FR" sz="5600" dirty="0" err="1"/>
              <a:t>Japan</a:t>
            </a:r>
            <a:r>
              <a:rPr lang="fr-FR" sz="5600" dirty="0"/>
              <a:t>, </a:t>
            </a:r>
            <a:r>
              <a:rPr lang="fr-FR" sz="5600" dirty="0" err="1"/>
              <a:t>Russia</a:t>
            </a:r>
            <a:r>
              <a:rPr lang="fr-FR" sz="5600" dirty="0"/>
              <a:t>, United States of</a:t>
            </a:r>
          </a:p>
          <a:p>
            <a:r>
              <a:rPr lang="fr-FR" sz="5600" dirty="0" err="1"/>
              <a:t>America</a:t>
            </a:r>
            <a:r>
              <a:rPr lang="fr-FR" sz="5600" dirty="0"/>
              <a:t>, the </a:t>
            </a:r>
            <a:r>
              <a:rPr lang="fr-FR" sz="5600" dirty="0" err="1"/>
              <a:t>European</a:t>
            </a:r>
            <a:r>
              <a:rPr lang="fr-FR" sz="5600" dirty="0"/>
              <a:t> Commission, Joint Institute for</a:t>
            </a:r>
          </a:p>
          <a:p>
            <a:r>
              <a:rPr lang="fr-FR" sz="5600" dirty="0" err="1"/>
              <a:t>Nuclear</a:t>
            </a:r>
            <a:r>
              <a:rPr lang="fr-FR" sz="5600" dirty="0"/>
              <a:t> </a:t>
            </a:r>
            <a:r>
              <a:rPr lang="fr-FR" sz="5600" dirty="0" err="1"/>
              <a:t>Research</a:t>
            </a:r>
            <a:r>
              <a:rPr lang="fr-FR" sz="5600" dirty="0"/>
              <a:t> and UNESCO</a:t>
            </a:r>
            <a:endParaRPr lang="fr-FR" sz="2000" dirty="0"/>
          </a:p>
        </p:txBody>
      </p:sp>
      <p:sp>
        <p:nvSpPr>
          <p:cNvPr id="7" name="ZoneTexte 6"/>
          <p:cNvSpPr txBox="1"/>
          <p:nvPr/>
        </p:nvSpPr>
        <p:spPr>
          <a:xfrm>
            <a:off x="5660525" y="4178815"/>
            <a:ext cx="2320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dirty="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rPr>
              <a:t>~ 3 000 </a:t>
            </a:r>
            <a:r>
              <a:rPr lang="fr-FR" sz="1200" i="1" dirty="0" err="1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rPr>
              <a:t>members</a:t>
            </a:r>
            <a:r>
              <a:rPr lang="fr-FR" sz="1200" i="1" dirty="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rPr>
              <a:t> of personnel</a:t>
            </a:r>
            <a:endParaRPr lang="fr-FR" sz="1200" dirty="0">
              <a:solidFill>
                <a:srgbClr val="2A7DB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fr-FR" sz="1200" i="1" dirty="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rPr>
              <a:t>~ 12 000 </a:t>
            </a:r>
            <a:r>
              <a:rPr lang="fr-FR" sz="1200" i="1" dirty="0" err="1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rPr>
              <a:t>users</a:t>
            </a:r>
            <a:endParaRPr lang="fr-FR" sz="1200" dirty="0">
              <a:solidFill>
                <a:srgbClr val="2A7DB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fr-FR" sz="1200" i="1" dirty="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rPr>
              <a:t>Budget ~ 1 100 MCHF per </a:t>
            </a:r>
            <a:r>
              <a:rPr lang="fr-FR" sz="1200" i="1" dirty="0" err="1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rPr>
              <a:t>year</a:t>
            </a:r>
            <a:endParaRPr lang="fr-FR" sz="1200" dirty="0">
              <a:solidFill>
                <a:srgbClr val="2A7DB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fr-FR" sz="1200" dirty="0">
              <a:solidFill>
                <a:srgbClr val="2A7DBF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23975" y="2175769"/>
            <a:ext cx="3297676" cy="1899666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115050" y="5094158"/>
            <a:ext cx="1938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rgbClr val="2A7DBF"/>
                </a:solidFill>
              </a:rPr>
              <a:t>FOUNDED IN 1954</a:t>
            </a:r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smtClean="0"/>
              <a:t>To add your name to all slides, go to Insert &gt; Header &amp; Footer. Modify the text in the footer box and then click 'Apply to all'.</a:t>
            </a:r>
          </a:p>
          <a:p>
            <a:endParaRPr lang="en-GB" dirty="0"/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8650" y="914400"/>
            <a:ext cx="7886700" cy="490538"/>
          </a:xfrm>
        </p:spPr>
        <p:txBody>
          <a:bodyPr/>
          <a:lstStyle/>
          <a:p>
            <a:r>
              <a:rPr lang="fr-FR" dirty="0"/>
              <a:t>European </a:t>
            </a:r>
            <a:r>
              <a:rPr lang="fr-FR" dirty="0" err="1"/>
              <a:t>Organization</a:t>
            </a:r>
            <a:r>
              <a:rPr lang="fr-FR" dirty="0"/>
              <a:t> for </a:t>
            </a:r>
            <a:r>
              <a:rPr lang="fr-FR" dirty="0" err="1"/>
              <a:t>Nuclear</a:t>
            </a:r>
            <a:r>
              <a:rPr lang="fr-FR" dirty="0"/>
              <a:t> </a:t>
            </a:r>
            <a:r>
              <a:rPr lang="fr-FR" dirty="0" err="1"/>
              <a:t>Research</a:t>
            </a:r>
            <a:endParaRPr lang="fr-FR" dirty="0"/>
          </a:p>
        </p:txBody>
      </p:sp>
      <p:sp>
        <p:nvSpPr>
          <p:cNvPr id="23" name="Title 15"/>
          <p:cNvSpPr>
            <a:spLocks noGrp="1"/>
          </p:cNvSpPr>
          <p:nvPr>
            <p:ph type="title"/>
          </p:nvPr>
        </p:nvSpPr>
        <p:spPr>
          <a:xfrm>
            <a:off x="629841" y="365132"/>
            <a:ext cx="7886700" cy="549275"/>
          </a:xfrm>
        </p:spPr>
        <p:txBody>
          <a:bodyPr>
            <a:normAutofit fontScale="90000"/>
          </a:bodyPr>
          <a:lstStyle/>
          <a:p>
            <a:r>
              <a:rPr lang="fr-FR" dirty="0"/>
              <a:t>WHAT IS CERN?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240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pour une image  7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9841" y="1910954"/>
            <a:ext cx="8052724" cy="3683395"/>
          </a:xfrm>
        </p:spPr>
      </p:pic>
      <p:sp>
        <p:nvSpPr>
          <p:cNvPr id="14" name="Footer Placeholder 1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smtClean="0"/>
              <a:t>To add your name to all slides, go to Insert &gt; Header &amp; Footer. Modify the text in the footer box and then click 'Apply to all'.</a:t>
            </a:r>
          </a:p>
          <a:p>
            <a:endParaRPr lang="en-GB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629840" y="365132"/>
            <a:ext cx="8336359" cy="549275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A </a:t>
            </a:r>
            <a:r>
              <a:rPr lang="fr-FR" dirty="0"/>
              <a:t>UNIQUE ENVIRONMENT</a:t>
            </a:r>
            <a:endParaRPr lang="en-GB" dirty="0"/>
          </a:p>
        </p:txBody>
      </p:sp>
      <p:sp>
        <p:nvSpPr>
          <p:cNvPr id="17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CERN </a:t>
            </a:r>
            <a:r>
              <a:rPr lang="fr-FR" dirty="0" err="1" smtClean="0"/>
              <a:t>pushes</a:t>
            </a:r>
            <a:r>
              <a:rPr lang="fr-FR" dirty="0" smtClean="0"/>
              <a:t> technologies </a:t>
            </a:r>
            <a:r>
              <a:rPr lang="fr-FR" dirty="0"/>
              <a:t>to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limits</a:t>
            </a:r>
            <a:endParaRPr lang="fr-FR" dirty="0"/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04918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292" y="1751006"/>
            <a:ext cx="5753558" cy="3958792"/>
          </a:xfrm>
          <a:prstGeom prst="rect">
            <a:avLst/>
          </a:prstGeom>
        </p:spPr>
      </p:pic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smtClean="0"/>
              <a:t>To add your name to all slides, go to Insert &gt; Header &amp; Footer. Modify the text in the footer box and then click 'Apply to all'.</a:t>
            </a:r>
          </a:p>
          <a:p>
            <a:endParaRPr lang="en-GB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/>
              <a:t>Driving</a:t>
            </a:r>
            <a:r>
              <a:rPr lang="fr-FR" dirty="0"/>
              <a:t> ICT innovation in science</a:t>
            </a:r>
          </a:p>
          <a:p>
            <a:endParaRPr lang="en-GB" dirty="0"/>
          </a:p>
        </p:txBody>
      </p:sp>
      <p:sp>
        <p:nvSpPr>
          <p:cNvPr id="16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mtClean="0"/>
              <a:t>A VIRTUOUS CYCLE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82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28652" y="1631950"/>
            <a:ext cx="4235448" cy="43688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fr-FR" sz="1600" dirty="0"/>
              <a:t>•  </a:t>
            </a:r>
            <a:r>
              <a:rPr lang="fr-FR" sz="1600" b="1" dirty="0" err="1"/>
              <a:t>Evaluate</a:t>
            </a:r>
            <a:r>
              <a:rPr lang="fr-FR" sz="1600" dirty="0"/>
              <a:t> state-of-the-art technologies in a</a:t>
            </a:r>
          </a:p>
          <a:p>
            <a:pPr>
              <a:spcBef>
                <a:spcPts val="0"/>
              </a:spcBef>
            </a:pPr>
            <a:r>
              <a:rPr lang="fr-FR" sz="1600" dirty="0"/>
              <a:t>   </a:t>
            </a:r>
            <a:r>
              <a:rPr lang="fr-FR" sz="1600" dirty="0" err="1"/>
              <a:t>challenging</a:t>
            </a:r>
            <a:r>
              <a:rPr lang="fr-FR" sz="1600" dirty="0"/>
              <a:t> </a:t>
            </a:r>
            <a:r>
              <a:rPr lang="fr-FR" sz="1600" dirty="0" err="1"/>
              <a:t>environment</a:t>
            </a:r>
            <a:r>
              <a:rPr lang="fr-FR" sz="1600" dirty="0"/>
              <a:t> and </a:t>
            </a:r>
            <a:r>
              <a:rPr lang="fr-FR" sz="1600" dirty="0" err="1"/>
              <a:t>improve</a:t>
            </a:r>
            <a:r>
              <a:rPr lang="fr-FR" sz="1600" dirty="0"/>
              <a:t> </a:t>
            </a:r>
            <a:r>
              <a:rPr lang="fr-FR" sz="1600" dirty="0" err="1"/>
              <a:t>them</a:t>
            </a:r>
            <a:r>
              <a:rPr lang="fr-FR" sz="1600" dirty="0"/>
              <a:t>.</a:t>
            </a:r>
          </a:p>
          <a:p>
            <a:pPr>
              <a:spcBef>
                <a:spcPts val="0"/>
              </a:spcBef>
            </a:pPr>
            <a:endParaRPr lang="fr-FR" sz="1600" dirty="0"/>
          </a:p>
          <a:p>
            <a:pPr>
              <a:spcBef>
                <a:spcPts val="0"/>
              </a:spcBef>
            </a:pPr>
            <a:r>
              <a:rPr lang="fr-FR" sz="1600" dirty="0"/>
              <a:t>•  </a:t>
            </a:r>
            <a:r>
              <a:rPr lang="fr-FR" sz="1600" b="1" dirty="0"/>
              <a:t>Test</a:t>
            </a:r>
            <a:r>
              <a:rPr lang="fr-FR" sz="1600" dirty="0"/>
              <a:t> in a </a:t>
            </a:r>
            <a:r>
              <a:rPr lang="fr-FR" sz="1600" dirty="0" err="1"/>
              <a:t>research</a:t>
            </a:r>
            <a:r>
              <a:rPr lang="fr-FR" sz="1600" dirty="0"/>
              <a:t> </a:t>
            </a:r>
            <a:r>
              <a:rPr lang="fr-FR" sz="1600" dirty="0" err="1"/>
              <a:t>environment</a:t>
            </a:r>
            <a:r>
              <a:rPr lang="fr-FR" sz="1600" dirty="0"/>
              <a:t> </a:t>
            </a:r>
            <a:r>
              <a:rPr lang="fr-FR" sz="1600" dirty="0" err="1"/>
              <a:t>today</a:t>
            </a:r>
            <a:endParaRPr lang="fr-FR" sz="1600" dirty="0"/>
          </a:p>
          <a:p>
            <a:pPr>
              <a:spcBef>
                <a:spcPts val="0"/>
              </a:spcBef>
            </a:pPr>
            <a:r>
              <a:rPr lang="fr-FR" sz="1600" dirty="0"/>
              <a:t>   technologies </a:t>
            </a:r>
            <a:r>
              <a:rPr lang="fr-FR" sz="1600" dirty="0" err="1"/>
              <a:t>that</a:t>
            </a:r>
            <a:r>
              <a:rPr lang="fr-FR" sz="1600" dirty="0"/>
              <a:t> </a:t>
            </a:r>
            <a:r>
              <a:rPr lang="fr-FR" sz="1600" dirty="0" err="1"/>
              <a:t>will</a:t>
            </a:r>
            <a:r>
              <a:rPr lang="fr-FR" sz="1600" dirty="0"/>
              <a:t> </a:t>
            </a:r>
            <a:r>
              <a:rPr lang="fr-FR" sz="1600" dirty="0" err="1"/>
              <a:t>be</a:t>
            </a:r>
            <a:r>
              <a:rPr lang="fr-FR" sz="1600" dirty="0"/>
              <a:t> </a:t>
            </a:r>
            <a:r>
              <a:rPr lang="fr-FR" sz="1600" dirty="0" err="1"/>
              <a:t>used</a:t>
            </a:r>
            <a:r>
              <a:rPr lang="fr-FR" sz="1600" dirty="0"/>
              <a:t> in </a:t>
            </a:r>
            <a:r>
              <a:rPr lang="fr-FR" sz="1600" dirty="0" err="1"/>
              <a:t>many</a:t>
            </a:r>
            <a:r>
              <a:rPr lang="fr-FR" sz="1600" dirty="0"/>
              <a:t> business</a:t>
            </a:r>
          </a:p>
          <a:p>
            <a:pPr>
              <a:spcBef>
                <a:spcPts val="0"/>
              </a:spcBef>
            </a:pPr>
            <a:r>
              <a:rPr lang="fr-FR" sz="1600" dirty="0"/>
              <a:t>   </a:t>
            </a:r>
            <a:r>
              <a:rPr lang="fr-FR" sz="1600" dirty="0" err="1"/>
              <a:t>sectors</a:t>
            </a:r>
            <a:r>
              <a:rPr lang="fr-FR" sz="1600" dirty="0"/>
              <a:t> </a:t>
            </a:r>
            <a:r>
              <a:rPr lang="fr-FR" sz="1600" dirty="0" err="1"/>
              <a:t>tomorrow</a:t>
            </a:r>
            <a:r>
              <a:rPr lang="fr-FR" sz="1600" dirty="0"/>
              <a:t>.</a:t>
            </a:r>
          </a:p>
          <a:p>
            <a:pPr>
              <a:spcBef>
                <a:spcPts val="0"/>
              </a:spcBef>
            </a:pPr>
            <a:endParaRPr lang="fr-FR" sz="1600" dirty="0"/>
          </a:p>
          <a:p>
            <a:pPr>
              <a:spcBef>
                <a:spcPts val="0"/>
              </a:spcBef>
            </a:pPr>
            <a:r>
              <a:rPr lang="fr-FR" sz="1600" dirty="0"/>
              <a:t>•  </a:t>
            </a:r>
            <a:r>
              <a:rPr lang="fr-FR" sz="1600" b="1" dirty="0"/>
              <a:t>Train</a:t>
            </a:r>
            <a:r>
              <a:rPr lang="fr-FR" sz="1600" dirty="0"/>
              <a:t> the </a:t>
            </a:r>
            <a:r>
              <a:rPr lang="fr-FR" sz="1600" dirty="0" err="1"/>
              <a:t>next</a:t>
            </a:r>
            <a:r>
              <a:rPr lang="fr-FR" sz="1600" dirty="0"/>
              <a:t> </a:t>
            </a:r>
            <a:r>
              <a:rPr lang="fr-FR" sz="1600" dirty="0" err="1"/>
              <a:t>generation</a:t>
            </a:r>
            <a:r>
              <a:rPr lang="fr-FR" sz="1600" dirty="0"/>
              <a:t> of</a:t>
            </a:r>
          </a:p>
          <a:p>
            <a:pPr>
              <a:spcBef>
                <a:spcPts val="0"/>
              </a:spcBef>
            </a:pPr>
            <a:r>
              <a:rPr lang="fr-FR" sz="1600" dirty="0"/>
              <a:t>   </a:t>
            </a:r>
            <a:r>
              <a:rPr lang="fr-FR" sz="1600" dirty="0" err="1"/>
              <a:t>engineers</a:t>
            </a:r>
            <a:r>
              <a:rPr lang="fr-FR" sz="1600" dirty="0"/>
              <a:t>/</a:t>
            </a:r>
            <a:r>
              <a:rPr lang="fr-FR" sz="1600" dirty="0" err="1"/>
              <a:t>researchers</a:t>
            </a:r>
            <a:r>
              <a:rPr lang="fr-FR" sz="1600" dirty="0"/>
              <a:t>.</a:t>
            </a:r>
          </a:p>
          <a:p>
            <a:pPr>
              <a:spcBef>
                <a:spcPts val="0"/>
              </a:spcBef>
            </a:pPr>
            <a:endParaRPr lang="fr-FR" sz="1600" dirty="0"/>
          </a:p>
          <a:p>
            <a:pPr>
              <a:spcBef>
                <a:spcPts val="0"/>
              </a:spcBef>
            </a:pPr>
            <a:r>
              <a:rPr lang="fr-FR" sz="1600" dirty="0"/>
              <a:t>•  </a:t>
            </a:r>
            <a:r>
              <a:rPr lang="fr-FR" sz="1600" b="1" dirty="0" err="1"/>
              <a:t>Promote</a:t>
            </a:r>
            <a:r>
              <a:rPr lang="fr-FR" sz="1600" dirty="0"/>
              <a:t> </a:t>
            </a:r>
            <a:r>
              <a:rPr lang="fr-FR" sz="1600" dirty="0" err="1"/>
              <a:t>education</a:t>
            </a:r>
            <a:r>
              <a:rPr lang="fr-FR" sz="1600" dirty="0"/>
              <a:t> and cultural exchanges.</a:t>
            </a:r>
          </a:p>
          <a:p>
            <a:pPr>
              <a:spcBef>
                <a:spcPts val="0"/>
              </a:spcBef>
            </a:pPr>
            <a:endParaRPr lang="fr-FR" sz="1600" dirty="0"/>
          </a:p>
          <a:p>
            <a:pPr>
              <a:spcBef>
                <a:spcPts val="0"/>
              </a:spcBef>
            </a:pPr>
            <a:r>
              <a:rPr lang="fr-FR" sz="1600" dirty="0"/>
              <a:t>•  </a:t>
            </a:r>
            <a:r>
              <a:rPr lang="fr-FR" sz="1600" b="1" dirty="0" err="1"/>
              <a:t>Communicate</a:t>
            </a:r>
            <a:r>
              <a:rPr lang="fr-FR" sz="1600" dirty="0"/>
              <a:t> </a:t>
            </a:r>
            <a:r>
              <a:rPr lang="fr-FR" sz="1600" dirty="0" err="1"/>
              <a:t>results</a:t>
            </a:r>
            <a:r>
              <a:rPr lang="fr-FR" sz="1600" dirty="0"/>
              <a:t> and </a:t>
            </a:r>
            <a:r>
              <a:rPr lang="fr-FR" sz="1600" dirty="0" err="1"/>
              <a:t>reach</a:t>
            </a:r>
            <a:r>
              <a:rPr lang="fr-FR" sz="1600" dirty="0"/>
              <a:t> new audiences.</a:t>
            </a:r>
          </a:p>
          <a:p>
            <a:pPr>
              <a:spcBef>
                <a:spcPts val="0"/>
              </a:spcBef>
            </a:pPr>
            <a:endParaRPr lang="fr-FR" sz="1600" dirty="0"/>
          </a:p>
          <a:p>
            <a:pPr>
              <a:spcBef>
                <a:spcPts val="0"/>
              </a:spcBef>
            </a:pPr>
            <a:r>
              <a:rPr lang="fr-FR" sz="1600" dirty="0"/>
              <a:t>•  </a:t>
            </a:r>
            <a:r>
              <a:rPr lang="fr-FR" sz="1600" b="1" dirty="0" err="1"/>
              <a:t>Collaborate</a:t>
            </a:r>
            <a:r>
              <a:rPr lang="fr-FR" sz="1600" dirty="0"/>
              <a:t> and exchange </a:t>
            </a:r>
            <a:r>
              <a:rPr lang="fr-FR" sz="1600" dirty="0" err="1"/>
              <a:t>ideas</a:t>
            </a:r>
            <a:r>
              <a:rPr lang="fr-FR" sz="1600" dirty="0"/>
              <a:t> to </a:t>
            </a:r>
            <a:r>
              <a:rPr lang="fr-FR" sz="1600" dirty="0" err="1"/>
              <a:t>create</a:t>
            </a:r>
            <a:endParaRPr lang="fr-FR" sz="1600" dirty="0"/>
          </a:p>
          <a:p>
            <a:pPr>
              <a:spcBef>
                <a:spcPts val="0"/>
              </a:spcBef>
            </a:pPr>
            <a:r>
              <a:rPr lang="fr-FR" sz="1600" dirty="0"/>
              <a:t>   </a:t>
            </a:r>
            <a:r>
              <a:rPr lang="fr-FR" sz="1600" dirty="0" err="1"/>
              <a:t>knowledge</a:t>
            </a:r>
            <a:r>
              <a:rPr lang="fr-FR" sz="1600" dirty="0"/>
              <a:t> and innovation. 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6561" y="2468556"/>
            <a:ext cx="4377623" cy="2496613"/>
          </a:xfrm>
          <a:prstGeom prst="rect">
            <a:avLst/>
          </a:prstGeom>
        </p:spPr>
      </p:pic>
      <p:sp>
        <p:nvSpPr>
          <p:cNvPr id="17" name="Footer Placeholder 1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smtClean="0"/>
              <a:t>To add your name to all slides, go to Insert &gt; Header &amp; Footer. Modify the text in the footer box and then click 'Apply to all'.</a:t>
            </a:r>
          </a:p>
          <a:p>
            <a:endParaRPr lang="en-GB" dirty="0"/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8650" y="914400"/>
            <a:ext cx="7886700" cy="490538"/>
          </a:xfrm>
        </p:spPr>
        <p:txBody>
          <a:bodyPr/>
          <a:lstStyle/>
          <a:p>
            <a:r>
              <a:rPr lang="fr-FR" dirty="0"/>
              <a:t>Our </a:t>
            </a:r>
            <a:r>
              <a:rPr lang="fr-FR" dirty="0" err="1"/>
              <a:t>recipe</a:t>
            </a:r>
            <a:r>
              <a:rPr lang="fr-FR" dirty="0"/>
              <a:t> for </a:t>
            </a:r>
            <a:r>
              <a:rPr lang="fr-FR" dirty="0" err="1"/>
              <a:t>success</a:t>
            </a:r>
            <a:endParaRPr lang="fr-FR" dirty="0"/>
          </a:p>
          <a:p>
            <a:endParaRPr lang="en-GB" dirty="0"/>
          </a:p>
        </p:txBody>
      </p:sp>
      <p:sp>
        <p:nvSpPr>
          <p:cNvPr id="19" name="Title 15"/>
          <p:cNvSpPr>
            <a:spLocks noGrp="1"/>
          </p:cNvSpPr>
          <p:nvPr>
            <p:ph type="title"/>
          </p:nvPr>
        </p:nvSpPr>
        <p:spPr>
          <a:xfrm>
            <a:off x="629841" y="365132"/>
            <a:ext cx="7886700" cy="549275"/>
          </a:xfrm>
        </p:spPr>
        <p:txBody>
          <a:bodyPr>
            <a:normAutofit fontScale="90000"/>
          </a:bodyPr>
          <a:lstStyle/>
          <a:p>
            <a:r>
              <a:rPr lang="fr-FR" dirty="0"/>
              <a:t>CERN OPENLAB’S MISSION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898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  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1"/>
          <a:stretch/>
        </p:blipFill>
        <p:spPr>
          <a:xfrm>
            <a:off x="627461" y="3607604"/>
            <a:ext cx="3830241" cy="1757772"/>
          </a:xfrm>
        </p:spPr>
      </p:pic>
      <p:pic>
        <p:nvPicPr>
          <p:cNvPr id="14" name="Espace réservé pour une image  13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2"/>
          <a:stretch/>
        </p:blipFill>
        <p:spPr>
          <a:xfrm>
            <a:off x="4687493" y="3607604"/>
            <a:ext cx="3830241" cy="1757772"/>
          </a:xfrm>
        </p:spPr>
      </p:pic>
      <p:sp>
        <p:nvSpPr>
          <p:cNvPr id="13" name="ZoneTexte 12"/>
          <p:cNvSpPr txBox="1"/>
          <p:nvPr/>
        </p:nvSpPr>
        <p:spPr>
          <a:xfrm>
            <a:off x="628652" y="5365379"/>
            <a:ext cx="2447365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25" i="1" dirty="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rPr>
              <a:t>CERN </a:t>
            </a:r>
            <a:r>
              <a:rPr lang="fr-FR" sz="825" i="1" dirty="0" err="1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rPr>
              <a:t>openlab</a:t>
            </a:r>
            <a:r>
              <a:rPr lang="fr-FR" sz="825" i="1" dirty="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rPr>
              <a:t> Collaboration </a:t>
            </a:r>
            <a:r>
              <a:rPr lang="fr-FR" sz="825" i="1" dirty="0" err="1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rPr>
              <a:t>Board</a:t>
            </a:r>
            <a:r>
              <a:rPr lang="fr-FR" sz="825" i="1" dirty="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rPr>
              <a:t> 2017</a:t>
            </a:r>
            <a:endParaRPr lang="fr-FR" sz="825" dirty="0">
              <a:solidFill>
                <a:srgbClr val="2A7DBF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5888" y="2310269"/>
            <a:ext cx="6372225" cy="1057275"/>
          </a:xfrm>
          <a:prstGeom prst="rect">
            <a:avLst/>
          </a:prstGeom>
        </p:spPr>
      </p:pic>
      <p:sp>
        <p:nvSpPr>
          <p:cNvPr id="19" name="Footer Placeholder 1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smtClean="0"/>
              <a:t>To add your name to all slides, go to Insert &gt; Header &amp; Footer. Modify the text in the footer box and then click 'Apply to all'.</a:t>
            </a:r>
          </a:p>
          <a:p>
            <a:endParaRPr lang="en-GB" dirty="0"/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8650" y="914400"/>
            <a:ext cx="7886700" cy="490538"/>
          </a:xfrm>
        </p:spPr>
        <p:txBody>
          <a:bodyPr/>
          <a:lstStyle/>
          <a:p>
            <a:r>
              <a:rPr lang="fr-FR" dirty="0" err="1"/>
              <a:t>Entering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sixth</a:t>
            </a:r>
            <a:r>
              <a:rPr lang="fr-FR" dirty="0"/>
              <a:t> </a:t>
            </a:r>
            <a:r>
              <a:rPr lang="fr-FR" dirty="0" err="1"/>
              <a:t>three-year</a:t>
            </a:r>
            <a:r>
              <a:rPr lang="fr-FR" dirty="0"/>
              <a:t> phase</a:t>
            </a:r>
          </a:p>
        </p:txBody>
      </p:sp>
      <p:sp>
        <p:nvSpPr>
          <p:cNvPr id="21" name="Title 15"/>
          <p:cNvSpPr>
            <a:spLocks noGrp="1"/>
          </p:cNvSpPr>
          <p:nvPr>
            <p:ph type="title"/>
          </p:nvPr>
        </p:nvSpPr>
        <p:spPr>
          <a:xfrm>
            <a:off x="629841" y="365132"/>
            <a:ext cx="7886700" cy="549275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ESTABLISHED IN 2001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968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smtClean="0"/>
              <a:t>To add your name to all slides, go to Insert &gt; Header &amp; Footer. Modify the text in the footer box and then click 'Apply to all'.</a:t>
            </a:r>
          </a:p>
          <a:p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A public-</a:t>
            </a:r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partnership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the </a:t>
            </a:r>
            <a:r>
              <a:rPr lang="fr-FR" dirty="0" err="1"/>
              <a:t>research</a:t>
            </a:r>
            <a:r>
              <a:rPr lang="fr-FR" dirty="0"/>
              <a:t> </a:t>
            </a:r>
            <a:r>
              <a:rPr lang="fr-FR" dirty="0" err="1"/>
              <a:t>community</a:t>
            </a:r>
            <a:r>
              <a:rPr lang="fr-FR" dirty="0"/>
              <a:t> and </a:t>
            </a:r>
            <a:r>
              <a:rPr lang="fr-FR" dirty="0" err="1"/>
              <a:t>industry</a:t>
            </a:r>
            <a:endParaRPr lang="fr-FR" dirty="0"/>
          </a:p>
          <a:p>
            <a:endParaRPr lang="en-GB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629841" y="365132"/>
            <a:ext cx="7886700" cy="549275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COLLABORATION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28" y="1547650"/>
            <a:ext cx="8351413" cy="433229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611" y="4614226"/>
            <a:ext cx="545850" cy="5458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595" y="5148496"/>
            <a:ext cx="725642" cy="16770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53" y="2317864"/>
            <a:ext cx="795983" cy="78978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046" y="4145691"/>
            <a:ext cx="1477651" cy="48695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039" y="2393851"/>
            <a:ext cx="1320997" cy="28440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43" y="4632644"/>
            <a:ext cx="807098" cy="25019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109" y="4609556"/>
            <a:ext cx="643420" cy="20472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940" y="4912467"/>
            <a:ext cx="990826" cy="35568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892" y="2341080"/>
            <a:ext cx="613501" cy="38995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419" y="2370238"/>
            <a:ext cx="997966" cy="22953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19" y="3370737"/>
            <a:ext cx="919928" cy="60834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972" y="3093114"/>
            <a:ext cx="576829" cy="43926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891" y="3093114"/>
            <a:ext cx="874798" cy="404429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839" y="4018789"/>
            <a:ext cx="901737" cy="31719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96" y="4280563"/>
            <a:ext cx="1390143" cy="21721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465" y="2376768"/>
            <a:ext cx="1290718" cy="28153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950" y="4018789"/>
            <a:ext cx="906383" cy="34143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713" y="3100300"/>
            <a:ext cx="733434" cy="60339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62" y="4527054"/>
            <a:ext cx="1051405" cy="105140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295" y="3464314"/>
            <a:ext cx="922483" cy="36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2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2077" b="69368"/>
          <a:stretch/>
        </p:blipFill>
        <p:spPr>
          <a:xfrm>
            <a:off x="552658" y="1802211"/>
            <a:ext cx="625939" cy="64336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4914" r="53367" b="34574"/>
          <a:stretch/>
        </p:blipFill>
        <p:spPr>
          <a:xfrm>
            <a:off x="565653" y="2965437"/>
            <a:ext cx="609075" cy="64083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314" r="53723"/>
          <a:stretch/>
        </p:blipFill>
        <p:spPr>
          <a:xfrm>
            <a:off x="565653" y="4120211"/>
            <a:ext cx="604439" cy="60248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805" b="71516"/>
          <a:stretch/>
        </p:blipFill>
        <p:spPr>
          <a:xfrm>
            <a:off x="3982924" y="2324578"/>
            <a:ext cx="629292" cy="59823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945" t="35085" b="35206"/>
          <a:stretch/>
        </p:blipFill>
        <p:spPr>
          <a:xfrm>
            <a:off x="3986143" y="3539773"/>
            <a:ext cx="641017" cy="623966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297" t="71047"/>
          <a:stretch/>
        </p:blipFill>
        <p:spPr>
          <a:xfrm>
            <a:off x="3986143" y="4834568"/>
            <a:ext cx="622589" cy="608107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1174034" y="1833790"/>
            <a:ext cx="2843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Data acquisition and </a:t>
            </a:r>
            <a:r>
              <a:rPr lang="fr-FR" sz="1600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filtering</a:t>
            </a:r>
            <a:endParaRPr lang="fr-FR" sz="1600" dirty="0">
              <a:solidFill>
                <a:srgbClr val="2B7DC0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fr-FR" sz="1600" b="1" i="1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Collecting</a:t>
            </a:r>
            <a:r>
              <a:rPr lang="fr-FR" sz="1600" b="1" i="1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data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1178598" y="3070729"/>
            <a:ext cx="2608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Networks and </a:t>
            </a:r>
            <a:r>
              <a:rPr lang="fr-FR" sz="1600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connectivity</a:t>
            </a:r>
            <a:endParaRPr lang="fr-FR" sz="1600" dirty="0">
              <a:solidFill>
                <a:srgbClr val="2B7DC0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fr-FR" sz="1600" b="1" i="1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Connecting</a:t>
            </a:r>
            <a:r>
              <a:rPr lang="fr-FR" sz="1600" b="1" i="1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sz="1600" b="1" i="1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resources</a:t>
            </a:r>
            <a:endParaRPr lang="fr-FR" sz="1600" b="1" i="1" dirty="0">
              <a:solidFill>
                <a:srgbClr val="2B7DC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178597" y="4182839"/>
            <a:ext cx="2608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fr-FR" sz="1600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storage</a:t>
            </a:r>
            <a:r>
              <a:rPr lang="fr-FR" sz="1600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architectures</a:t>
            </a:r>
          </a:p>
          <a:p>
            <a:r>
              <a:rPr lang="fr-FR" sz="1600" b="1" i="1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Storing</a:t>
            </a:r>
            <a:r>
              <a:rPr lang="fr-FR" sz="1600" b="1" i="1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fr-FR" sz="1600" b="1" i="1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serving</a:t>
            </a:r>
            <a:r>
              <a:rPr lang="fr-FR" sz="1600" b="1" i="1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data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4646656" y="2354491"/>
            <a:ext cx="4548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Compute</a:t>
            </a:r>
            <a:r>
              <a:rPr lang="fr-FR" sz="1600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management and </a:t>
            </a:r>
            <a:r>
              <a:rPr lang="fr-FR" sz="1600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provisioning</a:t>
            </a:r>
            <a:r>
              <a:rPr lang="fr-FR" sz="1600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(cloud)</a:t>
            </a:r>
          </a:p>
          <a:p>
            <a:r>
              <a:rPr lang="fr-FR" sz="1600" b="1" i="1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Managing</a:t>
            </a:r>
            <a:r>
              <a:rPr lang="fr-FR" sz="1600" b="1" i="1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sz="1600" b="1" i="1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resources</a:t>
            </a:r>
            <a:r>
              <a:rPr lang="fr-FR" sz="1600" b="1" i="1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for </a:t>
            </a:r>
            <a:r>
              <a:rPr lang="fr-FR" sz="1600" b="1" i="1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processing</a:t>
            </a:r>
            <a:endParaRPr lang="fr-FR" sz="1600" b="1" i="1" dirty="0">
              <a:solidFill>
                <a:srgbClr val="2B7DC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664326" y="3645064"/>
            <a:ext cx="4084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solidFill>
                  <a:srgbClr val="2B7DC0"/>
                </a:solidFill>
              </a:rPr>
              <a:t>Computing</a:t>
            </a:r>
            <a:r>
              <a:rPr lang="fr-FR" sz="1600" dirty="0">
                <a:solidFill>
                  <a:srgbClr val="2B7DC0"/>
                </a:solidFill>
              </a:rPr>
              <a:t> </a:t>
            </a:r>
            <a:r>
              <a:rPr lang="fr-FR" sz="1600" dirty="0" err="1">
                <a:solidFill>
                  <a:srgbClr val="2B7DC0"/>
                </a:solidFill>
              </a:rPr>
              <a:t>platforms</a:t>
            </a:r>
            <a:r>
              <a:rPr lang="fr-FR" sz="1600" dirty="0">
                <a:solidFill>
                  <a:srgbClr val="2B7DC0"/>
                </a:solidFill>
              </a:rPr>
              <a:t>, data </a:t>
            </a:r>
            <a:r>
              <a:rPr lang="fr-FR" sz="1600" dirty="0" err="1">
                <a:solidFill>
                  <a:srgbClr val="2B7DC0"/>
                </a:solidFill>
              </a:rPr>
              <a:t>analysis</a:t>
            </a:r>
            <a:r>
              <a:rPr lang="fr-FR" sz="1600" dirty="0">
                <a:solidFill>
                  <a:srgbClr val="2B7DC0"/>
                </a:solidFill>
              </a:rPr>
              <a:t>, simulation</a:t>
            </a:r>
          </a:p>
          <a:p>
            <a:r>
              <a:rPr lang="fr-FR" sz="1600" b="1" i="1" dirty="0" err="1">
                <a:solidFill>
                  <a:srgbClr val="2B7DC0"/>
                </a:solidFill>
              </a:rPr>
              <a:t>Improving</a:t>
            </a:r>
            <a:r>
              <a:rPr lang="fr-FR" sz="1600" b="1" i="1" dirty="0">
                <a:solidFill>
                  <a:srgbClr val="2B7DC0"/>
                </a:solidFill>
              </a:rPr>
              <a:t> </a:t>
            </a:r>
            <a:r>
              <a:rPr lang="fr-FR" sz="1600" b="1" i="1" dirty="0" err="1">
                <a:solidFill>
                  <a:srgbClr val="2B7DC0"/>
                </a:solidFill>
              </a:rPr>
              <a:t>processing</a:t>
            </a:r>
            <a:r>
              <a:rPr lang="fr-FR" sz="1600" b="1" i="1" dirty="0">
                <a:solidFill>
                  <a:srgbClr val="2B7DC0"/>
                </a:solidFill>
              </a:rPr>
              <a:t> and code </a:t>
            </a:r>
            <a:r>
              <a:rPr lang="fr-FR" sz="1600" b="1" i="1" dirty="0" err="1">
                <a:solidFill>
                  <a:srgbClr val="2B7DC0"/>
                </a:solidFill>
              </a:rPr>
              <a:t>efficiency</a:t>
            </a:r>
            <a:endParaRPr lang="fr-FR" sz="1600" b="1" i="1" dirty="0">
              <a:solidFill>
                <a:srgbClr val="2B7DC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4646656" y="4902816"/>
            <a:ext cx="27204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fr-FR" sz="1600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analytics</a:t>
            </a:r>
            <a:endParaRPr lang="fr-FR" sz="1600" dirty="0">
              <a:solidFill>
                <a:srgbClr val="2B7DC0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fr-FR" sz="1600" b="1" i="1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Extracting</a:t>
            </a:r>
            <a:r>
              <a:rPr lang="fr-FR" sz="1600" b="1" i="1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information</a:t>
            </a:r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smtClean="0"/>
              <a:t>To add your name to all slides, go to Insert &gt; Header &amp; Footer. Modify the text in the footer box and then click 'Apply to all'.</a:t>
            </a:r>
          </a:p>
          <a:p>
            <a:endParaRPr lang="en-GB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/>
              <a:t>Tackling</a:t>
            </a:r>
            <a:r>
              <a:rPr lang="fr-FR" dirty="0"/>
              <a:t> </a:t>
            </a:r>
            <a:r>
              <a:rPr lang="fr-FR" dirty="0" err="1"/>
              <a:t>tomorrow’s</a:t>
            </a:r>
            <a:r>
              <a:rPr lang="fr-FR" dirty="0"/>
              <a:t> ICT challenges </a:t>
            </a:r>
            <a:r>
              <a:rPr lang="fr-FR" dirty="0" err="1"/>
              <a:t>today</a:t>
            </a:r>
            <a:endParaRPr lang="fr-FR" dirty="0"/>
          </a:p>
        </p:txBody>
      </p:sp>
      <p:sp>
        <p:nvSpPr>
          <p:cNvPr id="27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dirty="0" smtClean="0"/>
              <a:t>ICT RESEARCH </a:t>
            </a:r>
            <a:r>
              <a:rPr lang="fr-FR" sz="4000" dirty="0"/>
              <a:t>AREAS</a:t>
            </a:r>
            <a:r>
              <a:rPr lang="fr-FR" sz="4000" dirty="0" smtClean="0">
                <a:effectLst/>
              </a:rPr>
              <a:t> 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149765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2594</TotalTime>
  <Words>1124</Words>
  <Application>Microsoft Office PowerPoint</Application>
  <PresentationFormat>On-screen Show (4:3)</PresentationFormat>
  <Paragraphs>152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Arial Black</vt:lpstr>
      <vt:lpstr>Calibri</vt:lpstr>
      <vt:lpstr>Calibri Light</vt:lpstr>
      <vt:lpstr>Thème Office</vt:lpstr>
      <vt:lpstr>PowerPoint Presentation</vt:lpstr>
      <vt:lpstr>PowerPoint Presentation</vt:lpstr>
      <vt:lpstr>WHAT IS CERN?</vt:lpstr>
      <vt:lpstr>A UNIQUE ENVIRONMENT</vt:lpstr>
      <vt:lpstr>A VIRTUOUS CYCLE</vt:lpstr>
      <vt:lpstr>CERN OPENLAB’S MISSION</vt:lpstr>
      <vt:lpstr>ESTABLISHED IN 2001</vt:lpstr>
      <vt:lpstr>COLLABORATION</vt:lpstr>
      <vt:lpstr>ICT RESEARCH AREAS </vt:lpstr>
      <vt:lpstr>KNOWLEDGE SHARING</vt:lpstr>
      <vt:lpstr>EDUCATION</vt:lpstr>
      <vt:lpstr>EDUCATION</vt:lpstr>
      <vt:lpstr>EDUCATION</vt:lpstr>
      <vt:lpstr>CERN OPENLAB’S WORK</vt:lpstr>
      <vt:lpstr>QUESTIONS?</vt:lpstr>
      <vt:lpstr>CONTACTS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de Microsoft Office</dc:creator>
  <cp:lastModifiedBy>Orestis Galanis</cp:lastModifiedBy>
  <cp:revision>150</cp:revision>
  <dcterms:created xsi:type="dcterms:W3CDTF">2017-05-22T08:24:09Z</dcterms:created>
  <dcterms:modified xsi:type="dcterms:W3CDTF">2017-07-25T12:14:49Z</dcterms:modified>
</cp:coreProperties>
</file>